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
  </p:notesMasterIdLst>
  <p:handoutMasterIdLst>
    <p:handoutMasterId r:id="rId4"/>
  </p:handoutMasterIdLst>
  <p:sldIdLst>
    <p:sldId id="700" r:id="rId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15:guide id="1" pos="3908" userDrawn="1">
          <p15:clr>
            <a:srgbClr val="A4A3A4"/>
          </p15:clr>
        </p15:guide>
        <p15:guide id="2" orient="horz" pos="213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erma, Jennifer" initials="VJ" lastIdx="2" clrIdx="0">
    <p:extLst>
      <p:ext uri="{19B8F6BF-5375-455C-9EA6-DF929625EA0E}">
        <p15:presenceInfo xmlns:p15="http://schemas.microsoft.com/office/powerpoint/2012/main" userId="S::vermaj5@mcmaster.ca::78ab9c5b-20fe-416a-ba3c-d7dfe6316fd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AD1"/>
    <a:srgbClr val="99CC66"/>
    <a:srgbClr val="FFC057"/>
    <a:srgbClr val="1E252B"/>
    <a:srgbClr val="CCE5B2"/>
    <a:srgbClr val="CC76A6"/>
    <a:srgbClr val="FFDEAB"/>
    <a:srgbClr val="B2CCE5"/>
    <a:srgbClr val="6699CC"/>
    <a:srgbClr val="DADF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D9"/>
          </a:solidFill>
        </a:fill>
      </a:tcStyle>
    </a:wholeTbl>
    <a:band2H>
      <a:tcTxStyle/>
      <a:tcStyle>
        <a:tcBdr/>
        <a:fill>
          <a:solidFill>
            <a:srgbClr val="E7E7ED"/>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aj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aj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463"/>
    <p:restoredTop sz="91431"/>
  </p:normalViewPr>
  <p:slideViewPr>
    <p:cSldViewPr snapToGrid="0" snapToObjects="1">
      <p:cViewPr varScale="1">
        <p:scale>
          <a:sx n="100" d="100"/>
          <a:sy n="100" d="100"/>
        </p:scale>
        <p:origin x="664" y="168"/>
      </p:cViewPr>
      <p:guideLst>
        <p:guide pos="3908"/>
        <p:guide orient="horz" pos="2137"/>
      </p:guideLst>
    </p:cSldViewPr>
  </p:slideViewPr>
  <p:notesTextViewPr>
    <p:cViewPr>
      <p:scale>
        <a:sx n="20" d="100"/>
        <a:sy n="20" d="100"/>
      </p:scale>
      <p:origin x="0" y="0"/>
    </p:cViewPr>
  </p:notesTextViewPr>
  <p:notesViewPr>
    <p:cSldViewPr snapToGrid="0" snapToObjects="1">
      <p:cViewPr varScale="1">
        <p:scale>
          <a:sx n="97" d="100"/>
          <a:sy n="97" d="100"/>
        </p:scale>
        <p:origin x="3608"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2667326-FF4E-6E4F-8A68-0D5EE00352A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FF6B07B-574C-0849-AF6D-2AA34A277B8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807BE9-0539-434B-A0C4-0E9F489EE244}" type="datetimeFigureOut">
              <a:rPr lang="en-US" smtClean="0"/>
              <a:t>12/14/21</a:t>
            </a:fld>
            <a:endParaRPr lang="en-US"/>
          </a:p>
        </p:txBody>
      </p:sp>
      <p:sp>
        <p:nvSpPr>
          <p:cNvPr id="4" name="Footer Placeholder 3">
            <a:extLst>
              <a:ext uri="{FF2B5EF4-FFF2-40B4-BE49-F238E27FC236}">
                <a16:creationId xmlns:a16="http://schemas.microsoft.com/office/drawing/2014/main" id="{0606C95E-7039-544B-A13A-D695C550F9B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9BDF77-90E7-F944-848D-B2E1B164C66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73207D-66C1-A64A-90BC-6A7334802020}" type="slidenum">
              <a:rPr lang="en-US" smtClean="0"/>
              <a:t>‹#›</a:t>
            </a:fld>
            <a:endParaRPr lang="en-US"/>
          </a:p>
        </p:txBody>
      </p:sp>
    </p:spTree>
    <p:extLst>
      <p:ext uri="{BB962C8B-B14F-4D97-AF65-F5344CB8AC3E}">
        <p14:creationId xmlns:p14="http://schemas.microsoft.com/office/powerpoint/2010/main" val="3403725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Shape 117"/>
          <p:cNvSpPr>
            <a:spLocks noGrp="1" noRot="1" noChangeAspect="1"/>
          </p:cNvSpPr>
          <p:nvPr>
            <p:ph type="sldImg"/>
          </p:nvPr>
        </p:nvSpPr>
        <p:spPr>
          <a:xfrm>
            <a:off x="381000" y="685800"/>
            <a:ext cx="6096000" cy="3429000"/>
          </a:xfrm>
          <a:prstGeom prst="rect">
            <a:avLst/>
          </a:prstGeom>
        </p:spPr>
        <p:txBody>
          <a:bodyPr/>
          <a:lstStyle/>
          <a:p>
            <a:endParaRPr/>
          </a:p>
        </p:txBody>
      </p:sp>
      <p:sp>
        <p:nvSpPr>
          <p:cNvPr id="118" name="Shape 1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RECORD</a:t>
            </a:r>
          </a:p>
        </p:txBody>
      </p:sp>
    </p:spTree>
    <p:extLst>
      <p:ext uri="{BB962C8B-B14F-4D97-AF65-F5344CB8AC3E}">
        <p14:creationId xmlns:p14="http://schemas.microsoft.com/office/powerpoint/2010/main" val="436847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88" name="Title Text"/>
          <p:cNvSpPr txBox="1">
            <a:spLocks noGrp="1"/>
          </p:cNvSpPr>
          <p:nvPr>
            <p:ph type="title"/>
          </p:nvPr>
        </p:nvSpPr>
        <p:spPr>
          <a:xfrm>
            <a:off x="609600" y="1143000"/>
            <a:ext cx="4011085" cy="1162050"/>
          </a:xfrm>
          <a:prstGeom prst="rect">
            <a:avLst/>
          </a:prstGeom>
        </p:spPr>
        <p:txBody>
          <a:bodyPr anchor="b"/>
          <a:lstStyle>
            <a:lvl1pPr algn="l">
              <a:defRPr sz="2000" b="1"/>
            </a:lvl1pPr>
          </a:lstStyle>
          <a:p>
            <a:r>
              <a:t>Title Text</a:t>
            </a:r>
          </a:p>
        </p:txBody>
      </p:sp>
      <p:sp>
        <p:nvSpPr>
          <p:cNvPr id="89" name="Body Level One…"/>
          <p:cNvSpPr txBox="1">
            <a:spLocks noGrp="1"/>
          </p:cNvSpPr>
          <p:nvPr>
            <p:ph type="body" idx="1"/>
          </p:nvPr>
        </p:nvSpPr>
        <p:spPr>
          <a:xfrm>
            <a:off x="4766733" y="1143003"/>
            <a:ext cx="6815667" cy="4983163"/>
          </a:xfrm>
          <a:prstGeom prst="rect">
            <a:avLst/>
          </a:prstGeom>
        </p:spPr>
        <p:txBody>
          <a:bodyPr>
            <a:normAutofit/>
          </a:bodyPr>
          <a:lstStyle>
            <a:lvl1pPr>
              <a:spcBef>
                <a:spcPts val="700"/>
              </a:spcBef>
              <a:defRPr sz="3200"/>
            </a:lvl1pPr>
            <a:lvl2pPr marL="783771" indent="-326571">
              <a:spcBef>
                <a:spcPts val="700"/>
              </a:spcBef>
              <a:defRPr sz="3200"/>
            </a:lvl2pPr>
            <a:lvl3pPr marL="1219200" indent="-304800">
              <a:spcBef>
                <a:spcPts val="700"/>
              </a:spcBef>
              <a:defRPr sz="3200"/>
            </a:lvl3pPr>
            <a:lvl4pPr marL="1737360" indent="-365760">
              <a:spcBef>
                <a:spcPts val="700"/>
              </a:spcBef>
              <a:defRPr sz="3200"/>
            </a:lvl4pPr>
            <a:lvl5pPr marL="2194560" indent="-365760">
              <a:spcBef>
                <a:spcPts val="700"/>
              </a:spcBef>
              <a:defRPr sz="3200"/>
            </a:lvl5pPr>
          </a:lstStyle>
          <a:p>
            <a:r>
              <a:t>Body Level One</a:t>
            </a:r>
          </a:p>
          <a:p>
            <a:pPr lvl="1"/>
            <a:r>
              <a:t>Body Level Two</a:t>
            </a:r>
          </a:p>
          <a:p>
            <a:pPr lvl="2"/>
            <a:r>
              <a:t>Body Level Three</a:t>
            </a:r>
          </a:p>
          <a:p>
            <a:pPr lvl="3"/>
            <a:r>
              <a:t>Body Level Four</a:t>
            </a:r>
          </a:p>
          <a:p>
            <a:pPr lvl="4"/>
            <a:r>
              <a:t>Body Level Five</a:t>
            </a:r>
          </a:p>
        </p:txBody>
      </p:sp>
      <p:sp>
        <p:nvSpPr>
          <p:cNvPr id="90" name="Text Placeholder 3"/>
          <p:cNvSpPr>
            <a:spLocks noGrp="1"/>
          </p:cNvSpPr>
          <p:nvPr>
            <p:ph type="body" sz="quarter" idx="21"/>
          </p:nvPr>
        </p:nvSpPr>
        <p:spPr>
          <a:xfrm>
            <a:off x="609601" y="2305053"/>
            <a:ext cx="4011087" cy="3821113"/>
          </a:xfrm>
          <a:prstGeom prst="rect">
            <a:avLst/>
          </a:prstGeom>
        </p:spPr>
        <p:txBody>
          <a:bodyPr>
            <a:normAutofit/>
          </a:bodyPr>
          <a:lstStyle>
            <a:lvl1pPr marL="0" indent="0">
              <a:spcBef>
                <a:spcPts val="300"/>
              </a:spcBef>
              <a:buSzTx/>
              <a:buNone/>
              <a:defRPr sz="1400"/>
            </a:lvl1pPr>
          </a:lstStyle>
          <a:p>
            <a:pPr marL="0" indent="0">
              <a:spcBef>
                <a:spcPts val="300"/>
              </a:spcBef>
              <a:buSzTx/>
              <a:buNone/>
              <a:defRPr sz="1400"/>
            </a:pPr>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p:spTree>
      <p:nvGrpSpPr>
        <p:cNvPr id="1" name=""/>
        <p:cNvGrpSpPr/>
        <p:nvPr/>
      </p:nvGrpSpPr>
      <p:grpSpPr>
        <a:xfrm>
          <a:off x="0" y="0"/>
          <a:ext cx="0" cy="0"/>
          <a:chOff x="0" y="0"/>
          <a:chExt cx="0" cy="0"/>
        </a:xfrm>
      </p:grpSpPr>
      <p:sp>
        <p:nvSpPr>
          <p:cNvPr id="108" name="Author and Date"/>
          <p:cNvSpPr txBox="1">
            <a:spLocks noGrp="1"/>
          </p:cNvSpPr>
          <p:nvPr>
            <p:ph type="body" sz="quarter" idx="21" hasCustomPrompt="1"/>
          </p:nvPr>
        </p:nvSpPr>
        <p:spPr>
          <a:xfrm>
            <a:off x="600671" y="5304698"/>
            <a:ext cx="10985503" cy="238868"/>
          </a:xfrm>
          <a:prstGeom prst="rect">
            <a:avLst/>
          </a:prstGeom>
          <a:ln w="3175"/>
        </p:spPr>
        <p:txBody>
          <a:bodyPr lIns="17144" tIns="17144" rIns="17144" bIns="17144">
            <a:normAutofit/>
          </a:bodyPr>
          <a:lstStyle>
            <a:lvl1pPr marL="0" indent="0" defTabSz="338454">
              <a:spcBef>
                <a:spcPts val="0"/>
              </a:spcBef>
              <a:buSzTx/>
              <a:buNone/>
              <a:defRPr sz="1476" b="1">
                <a:latin typeface="Helvetica Neue"/>
                <a:ea typeface="Helvetica Neue"/>
                <a:cs typeface="Helvetica Neue"/>
                <a:sym typeface="Helvetica Neue"/>
              </a:defRPr>
            </a:lvl1pPr>
          </a:lstStyle>
          <a:p>
            <a:r>
              <a:t>Author and Date</a:t>
            </a:r>
          </a:p>
        </p:txBody>
      </p:sp>
      <p:sp>
        <p:nvSpPr>
          <p:cNvPr id="109" name="Presentation Title"/>
          <p:cNvSpPr txBox="1">
            <a:spLocks noGrp="1"/>
          </p:cNvSpPr>
          <p:nvPr>
            <p:ph type="title" hasCustomPrompt="1"/>
          </p:nvPr>
        </p:nvSpPr>
        <p:spPr>
          <a:xfrm>
            <a:off x="603250" y="1822871"/>
            <a:ext cx="10985503" cy="1743076"/>
          </a:xfrm>
          <a:prstGeom prst="rect">
            <a:avLst/>
          </a:prstGeom>
        </p:spPr>
        <p:txBody>
          <a:bodyPr lIns="19050" tIns="19050" rIns="19050" bIns="19050" anchor="b"/>
          <a:lstStyle>
            <a:lvl1pPr algn="l" defTabSz="1219169">
              <a:lnSpc>
                <a:spcPct val="80000"/>
              </a:lnSpc>
              <a:defRPr sz="5800" b="1" spc="-116">
                <a:solidFill>
                  <a:srgbClr val="000000"/>
                </a:solidFill>
                <a:latin typeface="Helvetica Neue"/>
                <a:ea typeface="Helvetica Neue"/>
                <a:cs typeface="Helvetica Neue"/>
                <a:sym typeface="Helvetica Neue"/>
              </a:defRPr>
            </a:lvl1pPr>
          </a:lstStyle>
          <a:p>
            <a:r>
              <a:t>Presentation Title</a:t>
            </a:r>
          </a:p>
        </p:txBody>
      </p:sp>
      <p:sp>
        <p:nvSpPr>
          <p:cNvPr id="110" name="Body Level One…"/>
          <p:cNvSpPr txBox="1">
            <a:spLocks noGrp="1"/>
          </p:cNvSpPr>
          <p:nvPr>
            <p:ph type="body" sz="quarter" idx="1" hasCustomPrompt="1"/>
          </p:nvPr>
        </p:nvSpPr>
        <p:spPr>
          <a:xfrm>
            <a:off x="600672" y="3565946"/>
            <a:ext cx="10985501" cy="714376"/>
          </a:xfrm>
          <a:prstGeom prst="rect">
            <a:avLst/>
          </a:prstGeom>
        </p:spPr>
        <p:txBody>
          <a:bodyPr lIns="19050" tIns="19050" rIns="19050" bIns="19050">
            <a:normAutofit/>
          </a:bodyPr>
          <a:lstStyle>
            <a:lvl1pPr marL="0" indent="0" defTabSz="412750">
              <a:spcBef>
                <a:spcPts val="0"/>
              </a:spcBef>
              <a:buSzTx/>
              <a:buNone/>
              <a:defRPr sz="2600" b="1">
                <a:latin typeface="Helvetica Neue"/>
                <a:ea typeface="Helvetica Neue"/>
                <a:cs typeface="Helvetica Neue"/>
                <a:sym typeface="Helvetica Neue"/>
              </a:defRPr>
            </a:lvl1pPr>
            <a:lvl2pPr marL="0" indent="457200" defTabSz="412750">
              <a:spcBef>
                <a:spcPts val="0"/>
              </a:spcBef>
              <a:buSzTx/>
              <a:buNone/>
              <a:defRPr sz="2600" b="1">
                <a:latin typeface="Helvetica Neue"/>
                <a:ea typeface="Helvetica Neue"/>
                <a:cs typeface="Helvetica Neue"/>
                <a:sym typeface="Helvetica Neue"/>
              </a:defRPr>
            </a:lvl2pPr>
            <a:lvl3pPr marL="0" indent="914400" defTabSz="412750">
              <a:spcBef>
                <a:spcPts val="0"/>
              </a:spcBef>
              <a:buSzTx/>
              <a:buNone/>
              <a:defRPr sz="2600" b="1">
                <a:latin typeface="Helvetica Neue"/>
                <a:ea typeface="Helvetica Neue"/>
                <a:cs typeface="Helvetica Neue"/>
                <a:sym typeface="Helvetica Neue"/>
              </a:defRPr>
            </a:lvl3pPr>
            <a:lvl4pPr marL="0" indent="1371600" defTabSz="412750">
              <a:spcBef>
                <a:spcPts val="0"/>
              </a:spcBef>
              <a:buSzTx/>
              <a:buNone/>
              <a:defRPr sz="2600" b="1">
                <a:latin typeface="Helvetica Neue"/>
                <a:ea typeface="Helvetica Neue"/>
                <a:cs typeface="Helvetica Neue"/>
                <a:sym typeface="Helvetica Neue"/>
              </a:defRPr>
            </a:lvl4pPr>
            <a:lvl5pPr marL="0" indent="1828800" defTabSz="412750">
              <a:spcBef>
                <a:spcPts val="0"/>
              </a:spcBef>
              <a:buSzTx/>
              <a:buNone/>
              <a:defRPr sz="2600" b="1">
                <a:latin typeface="Helvetica Neue"/>
                <a:ea typeface="Helvetica Neue"/>
                <a:cs typeface="Helvetica Neue"/>
                <a:sym typeface="Helvetica Neue"/>
              </a:defRPr>
            </a:lvl5pPr>
          </a:lstStyle>
          <a:p>
            <a:r>
              <a:t>Presentation Subtitle</a:t>
            </a:r>
          </a:p>
          <a:p>
            <a:pPr lvl="1"/>
            <a:endParaRPr/>
          </a:p>
          <a:p>
            <a:pPr lvl="2"/>
            <a:endParaRPr/>
          </a:p>
          <a:p>
            <a:pPr lvl="3"/>
            <a:endParaRPr/>
          </a:p>
          <a:p>
            <a:pPr lvl="4"/>
            <a:endParaRPr/>
          </a:p>
        </p:txBody>
      </p:sp>
      <p:sp>
        <p:nvSpPr>
          <p:cNvPr id="111" name="Slide Number"/>
          <p:cNvSpPr txBox="1">
            <a:spLocks noGrp="1"/>
          </p:cNvSpPr>
          <p:nvPr>
            <p:ph type="sldNum" sz="quarter" idx="2"/>
          </p:nvPr>
        </p:nvSpPr>
        <p:spPr>
          <a:xfrm>
            <a:off x="6011123" y="5726129"/>
            <a:ext cx="163506" cy="176972"/>
          </a:xfrm>
          <a:prstGeom prst="rect">
            <a:avLst/>
          </a:prstGeom>
        </p:spPr>
        <p:txBody>
          <a:bodyPr lIns="19050" tIns="19050" rIns="19050" bIns="19050" anchor="b"/>
          <a:lstStyle>
            <a:lvl1pPr algn="ctr" defTabSz="292100">
              <a:defRPr sz="900">
                <a:latin typeface="Helvetica Neue"/>
                <a:ea typeface="Helvetica Neue"/>
                <a:cs typeface="Helvetica Neue"/>
                <a:sym typeface="Helvetica Neue"/>
              </a:defRPr>
            </a:lvl1p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Off val="44000"/>
          </a:schemeClr>
        </a:solidFill>
        <a:effectLst/>
      </p:bgPr>
    </p:bg>
    <p:spTree>
      <p:nvGrpSpPr>
        <p:cNvPr id="1" name=""/>
        <p:cNvGrpSpPr/>
        <p:nvPr/>
      </p:nvGrpSpPr>
      <p:grpSpPr>
        <a:xfrm>
          <a:off x="0" y="0"/>
          <a:ext cx="0" cy="0"/>
          <a:chOff x="0" y="0"/>
          <a:chExt cx="0" cy="0"/>
        </a:xfrm>
      </p:grpSpPr>
      <p:pic>
        <p:nvPicPr>
          <p:cNvPr id="13" name="Picture 12" descr="A picture containing rectangle&#10;&#10;Description automatically generated">
            <a:extLst>
              <a:ext uri="{FF2B5EF4-FFF2-40B4-BE49-F238E27FC236}">
                <a16:creationId xmlns:a16="http://schemas.microsoft.com/office/drawing/2014/main" id="{BC4DDD9E-E6D4-7142-B791-885B63EBD7B6}"/>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t="-9168" b="34122"/>
          <a:stretch/>
        </p:blipFill>
        <p:spPr>
          <a:xfrm flipH="1">
            <a:off x="-7495" y="-178877"/>
            <a:ext cx="12206990" cy="1397436"/>
          </a:xfrm>
          <a:prstGeom prst="rect">
            <a:avLst/>
          </a:prstGeom>
          <a:effectLst>
            <a:outerShdw blurRad="293794" dist="50800" dir="5400000" sx="97000" sy="97000" algn="ctr" rotWithShape="0">
              <a:srgbClr val="000000">
                <a:alpha val="9000"/>
              </a:srgbClr>
            </a:outerShdw>
          </a:effectLst>
        </p:spPr>
      </p:pic>
      <p:pic>
        <p:nvPicPr>
          <p:cNvPr id="9" name="Picture 8" descr="A picture containing text, sign&#10;&#10;Description automatically generated">
            <a:extLst>
              <a:ext uri="{FF2B5EF4-FFF2-40B4-BE49-F238E27FC236}">
                <a16:creationId xmlns:a16="http://schemas.microsoft.com/office/drawing/2014/main" id="{B078C5CC-A4A5-C84A-BFA7-4D55E47AA42F}"/>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427158" y="72800"/>
            <a:ext cx="2671581" cy="872213"/>
          </a:xfrm>
          <a:prstGeom prst="rect">
            <a:avLst/>
          </a:prstGeom>
        </p:spPr>
      </p:pic>
      <p:sp>
        <p:nvSpPr>
          <p:cNvPr id="4" name="Title Text"/>
          <p:cNvSpPr txBox="1">
            <a:spLocks noGrp="1"/>
          </p:cNvSpPr>
          <p:nvPr>
            <p:ph type="title"/>
          </p:nvPr>
        </p:nvSpPr>
        <p:spPr>
          <a:xfrm>
            <a:off x="406400" y="2149501"/>
            <a:ext cx="11379200" cy="838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rPr dirty="0"/>
              <a:t>Title Text</a:t>
            </a:r>
          </a:p>
        </p:txBody>
      </p:sp>
      <p:sp>
        <p:nvSpPr>
          <p:cNvPr id="5" name="Body Level One…"/>
          <p:cNvSpPr txBox="1">
            <a:spLocks noGrp="1"/>
          </p:cNvSpPr>
          <p:nvPr>
            <p:ph type="body" idx="1"/>
          </p:nvPr>
        </p:nvSpPr>
        <p:spPr>
          <a:xfrm>
            <a:off x="609600" y="3429000"/>
            <a:ext cx="10972800" cy="26971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18" name="Rectangle 17">
            <a:extLst>
              <a:ext uri="{FF2B5EF4-FFF2-40B4-BE49-F238E27FC236}">
                <a16:creationId xmlns:a16="http://schemas.microsoft.com/office/drawing/2014/main" id="{8F496BB2-7866-BD46-98FC-5B168926896D}"/>
              </a:ext>
            </a:extLst>
          </p:cNvPr>
          <p:cNvSpPr/>
          <p:nvPr userDrawn="1"/>
        </p:nvSpPr>
        <p:spPr>
          <a:xfrm>
            <a:off x="0" y="6255214"/>
            <a:ext cx="12192000" cy="600162"/>
          </a:xfrm>
          <a:prstGeom prst="rect">
            <a:avLst/>
          </a:prstGeom>
          <a:solidFill>
            <a:srgbClr val="8BD2E5">
              <a:alpha val="50000"/>
            </a:srgbClr>
          </a:solidFill>
          <a:ln>
            <a:noFill/>
          </a:ln>
        </p:spPr>
        <p:style>
          <a:lnRef idx="2">
            <a:schemeClr val="accent2"/>
          </a:lnRef>
          <a:fillRef idx="1">
            <a:schemeClr val="lt1"/>
          </a:fillRef>
          <a:effectRef idx="0">
            <a:schemeClr val="accent2"/>
          </a:effectRef>
          <a:fontRef idx="minor">
            <a:schemeClr val="dk1"/>
          </a:fontRef>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3300" b="0" i="0" u="none" strike="noStrike" cap="none" spc="0" normalizeH="0" baseline="0" dirty="0">
              <a:ln>
                <a:noFill/>
              </a:ln>
              <a:solidFill>
                <a:srgbClr val="000000"/>
              </a:solidFill>
              <a:effectLst/>
              <a:uFillTx/>
              <a:latin typeface="+mj-lt"/>
              <a:ea typeface="+mj-ea"/>
              <a:cs typeface="+mj-cs"/>
              <a:sym typeface="Arial"/>
            </a:endParaRPr>
          </a:p>
        </p:txBody>
      </p:sp>
      <p:sp>
        <p:nvSpPr>
          <p:cNvPr id="7" name="Rectangle 6">
            <a:extLst>
              <a:ext uri="{FF2B5EF4-FFF2-40B4-BE49-F238E27FC236}">
                <a16:creationId xmlns:a16="http://schemas.microsoft.com/office/drawing/2014/main" id="{6AA903B4-86AF-5344-B3AD-F60BEABFBE21}"/>
              </a:ext>
            </a:extLst>
          </p:cNvPr>
          <p:cNvSpPr/>
          <p:nvPr userDrawn="1"/>
        </p:nvSpPr>
        <p:spPr>
          <a:xfrm>
            <a:off x="9333899" y="884378"/>
            <a:ext cx="2765501" cy="292388"/>
          </a:xfrm>
          <a:prstGeom prst="rect">
            <a:avLst/>
          </a:prstGeom>
        </p:spPr>
        <p:txBody>
          <a:bodyPr wrap="none">
            <a:spAutoFit/>
          </a:bodyPr>
          <a:lstStyle/>
          <a:p>
            <a:r>
              <a:rPr lang="en-US" sz="1300" b="1" i="1" dirty="0">
                <a:solidFill>
                  <a:schemeClr val="tx1"/>
                </a:solidFill>
              </a:rPr>
              <a:t>Note: </a:t>
            </a:r>
            <a:r>
              <a:rPr lang="en-US" sz="1300" i="1" dirty="0">
                <a:solidFill>
                  <a:schemeClr val="tx1"/>
                </a:solidFill>
              </a:rPr>
              <a:t>full version available as PDF</a:t>
            </a:r>
          </a:p>
        </p:txBody>
      </p:sp>
      <p:sp>
        <p:nvSpPr>
          <p:cNvPr id="10" name="TextBox 9">
            <a:extLst>
              <a:ext uri="{FF2B5EF4-FFF2-40B4-BE49-F238E27FC236}">
                <a16:creationId xmlns:a16="http://schemas.microsoft.com/office/drawing/2014/main" id="{987E7C17-F782-9E40-BC5D-BFA8C9D9703B}"/>
              </a:ext>
            </a:extLst>
          </p:cNvPr>
          <p:cNvSpPr txBox="1"/>
          <p:nvPr userDrawn="1"/>
        </p:nvSpPr>
        <p:spPr>
          <a:xfrm>
            <a:off x="8528858" y="6300125"/>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chemeClr val="tx1"/>
                </a:solidFill>
              </a:rPr>
              <a:t> © McMaster Health Forum on behalf McMaster University</a:t>
            </a:r>
          </a:p>
          <a:p>
            <a:pPr algn="r">
              <a:spcAft>
                <a:spcPts val="200"/>
              </a:spcAft>
            </a:pPr>
            <a:r>
              <a:rPr lang="en-CA" sz="800" i="1" dirty="0">
                <a:solidFill>
                  <a:schemeClr val="tx1"/>
                </a:solidFill>
              </a:rPr>
              <a:t>Share freely, give credit, adapt with permission. This work is licensed under</a:t>
            </a:r>
          </a:p>
          <a:p>
            <a:pPr algn="r">
              <a:spcAft>
                <a:spcPts val="200"/>
              </a:spcAft>
            </a:pPr>
            <a:r>
              <a:rPr lang="en-CA" sz="800" i="1" dirty="0">
                <a:solidFill>
                  <a:schemeClr val="tx1"/>
                </a:solidFill>
              </a:rPr>
              <a:t>a Creative Commons Attribution-NoDerivatives 4.0 International License.</a:t>
            </a:r>
          </a:p>
        </p:txBody>
      </p:sp>
      <p:sp>
        <p:nvSpPr>
          <p:cNvPr id="11" name="TextBox 10">
            <a:extLst>
              <a:ext uri="{FF2B5EF4-FFF2-40B4-BE49-F238E27FC236}">
                <a16:creationId xmlns:a16="http://schemas.microsoft.com/office/drawing/2014/main" id="{1EEEDF93-F1B3-FF4E-9DAA-D077512D0159}"/>
              </a:ext>
            </a:extLst>
          </p:cNvPr>
          <p:cNvSpPr txBox="1"/>
          <p:nvPr userDrawn="1"/>
        </p:nvSpPr>
        <p:spPr>
          <a:xfrm>
            <a:off x="173770" y="6301802"/>
            <a:ext cx="1979271" cy="51296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00000"/>
              </a:lnSpc>
              <a:spcAft>
                <a:spcPts val="200"/>
              </a:spcAft>
            </a:pPr>
            <a:r>
              <a:rPr lang="en-CA" sz="800" dirty="0">
                <a:solidFill>
                  <a:schemeClr val="tx1"/>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800" u="none" dirty="0">
                <a:solidFill>
                  <a:schemeClr val="tx1"/>
                </a:solidFill>
                <a:effectLst/>
                <a:latin typeface="Arial" panose="020B0604020202020204" pitchFamily="34" charset="0"/>
                <a:cs typeface="Arial" panose="020B0604020202020204" pitchFamily="34" charset="0"/>
              </a:rPr>
              <a:t>@evidencecomm</a:t>
            </a:r>
          </a:p>
        </p:txBody>
      </p:sp>
      <p:pic>
        <p:nvPicPr>
          <p:cNvPr id="3" name="Picture 2">
            <a:extLst>
              <a:ext uri="{FF2B5EF4-FFF2-40B4-BE49-F238E27FC236}">
                <a16:creationId xmlns:a16="http://schemas.microsoft.com/office/drawing/2014/main" id="{7BF53448-7019-D240-A8FC-227352A375B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8829" y="6353242"/>
            <a:ext cx="122703" cy="122703"/>
          </a:xfrm>
          <a:prstGeom prst="rect">
            <a:avLst/>
          </a:prstGeom>
        </p:spPr>
      </p:pic>
      <p:pic>
        <p:nvPicPr>
          <p:cNvPr id="12" name="Picture 11">
            <a:extLst>
              <a:ext uri="{FF2B5EF4-FFF2-40B4-BE49-F238E27FC236}">
                <a16:creationId xmlns:a16="http://schemas.microsoft.com/office/drawing/2014/main" id="{19A36BA6-856E-1E47-B0BC-302F298A50D3}"/>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88830" y="6656188"/>
            <a:ext cx="126293" cy="126293"/>
          </a:xfrm>
          <a:prstGeom prst="rect">
            <a:avLst/>
          </a:prstGeom>
        </p:spPr>
      </p:pic>
      <p:pic>
        <p:nvPicPr>
          <p:cNvPr id="14" name="Picture 13">
            <a:extLst>
              <a:ext uri="{FF2B5EF4-FFF2-40B4-BE49-F238E27FC236}">
                <a16:creationId xmlns:a16="http://schemas.microsoft.com/office/drawing/2014/main" id="{A1B17162-39D4-A042-9828-13C8F62DBD4D}"/>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90711" y="6497614"/>
            <a:ext cx="126293" cy="126293"/>
          </a:xfrm>
          <a:prstGeom prst="rect">
            <a:avLst/>
          </a:prstGeom>
        </p:spPr>
      </p:pic>
    </p:spTree>
  </p:cSld>
  <p:clrMap bg1="lt1" tx1="dk1" bg2="lt2" tx2="dk2" accent1="accent1" accent2="accent2" accent3="accent3" accent4="accent4" accent5="accent5" accent6="accent6" hlink="hlink" folHlink="folHlink"/>
  <p:sldLayoutIdLst>
    <p:sldLayoutId id="2147483656" r:id="rId1"/>
    <p:sldLayoutId id="2147483657" r:id="rId2"/>
    <p:sldLayoutId id="2147483659" r:id="rId3"/>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3200" b="0" i="0" u="none" strike="noStrike" cap="none" spc="0" baseline="0">
          <a:solidFill>
            <a:srgbClr val="254776"/>
          </a:solidFill>
          <a:uFillTx/>
          <a:latin typeface="+mj-lt"/>
          <a:ea typeface="+mj-ea"/>
          <a:cs typeface="+mj-cs"/>
          <a:sym typeface="Arial"/>
        </a:defRPr>
      </a:lvl9pPr>
    </p:titleStyle>
    <p:bodyStyle>
      <a:lvl1pPr marL="342900" marR="0" indent="-342900" algn="l" defTabSz="914400" rtl="0" latinLnBrk="0">
        <a:lnSpc>
          <a:spcPct val="100000"/>
        </a:lnSpc>
        <a:spcBef>
          <a:spcPts val="400"/>
        </a:spcBef>
        <a:spcAft>
          <a:spcPts val="0"/>
        </a:spcAft>
        <a:buClrTx/>
        <a:buSzPct val="120000"/>
        <a:buFontTx/>
        <a:buChar char="▪"/>
        <a:tabLst/>
        <a:defRPr sz="2000" b="0" i="0" u="none" strike="noStrike" cap="none" spc="0" baseline="0">
          <a:solidFill>
            <a:srgbClr val="000000"/>
          </a:solidFill>
          <a:uFillTx/>
          <a:latin typeface="+mj-lt"/>
          <a:ea typeface="+mj-ea"/>
          <a:cs typeface="+mj-cs"/>
          <a:sym typeface="Arial"/>
        </a:defRPr>
      </a:lvl1pPr>
      <a:lvl2pPr marL="742950" marR="0" indent="-285750" algn="l" defTabSz="914400" rtl="0" latinLnBrk="0">
        <a:lnSpc>
          <a:spcPct val="100000"/>
        </a:lnSpc>
        <a:spcBef>
          <a:spcPts val="400"/>
        </a:spcBef>
        <a:spcAft>
          <a:spcPts val="0"/>
        </a:spcAft>
        <a:buClrTx/>
        <a:buSzPct val="60000"/>
        <a:buFontTx/>
        <a:buChar char="❑"/>
        <a:tabLst/>
        <a:defRPr sz="2000" b="0" i="0" u="none" strike="noStrike" cap="none" spc="0" baseline="0">
          <a:solidFill>
            <a:srgbClr val="000000"/>
          </a:solidFill>
          <a:uFillTx/>
          <a:latin typeface="+mj-lt"/>
          <a:ea typeface="+mj-ea"/>
          <a:cs typeface="+mj-cs"/>
          <a:sym typeface="Arial"/>
        </a:defRPr>
      </a:lvl2pPr>
      <a:lvl3pPr marL="11430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3pPr>
      <a:lvl4pPr marL="1600200" marR="0" indent="-228600" algn="l" defTabSz="914400" rtl="0" latinLnBrk="0">
        <a:lnSpc>
          <a:spcPct val="100000"/>
        </a:lnSpc>
        <a:spcBef>
          <a:spcPts val="400"/>
        </a:spcBef>
        <a:spcAft>
          <a:spcPts val="0"/>
        </a:spcAft>
        <a:buClrTx/>
        <a:buSzPct val="100000"/>
        <a:buFontTx/>
        <a:buChar char="▪"/>
        <a:tabLst/>
        <a:defRPr sz="2000" b="0" i="0" u="none" strike="noStrike" cap="none" spc="0" baseline="0">
          <a:solidFill>
            <a:srgbClr val="000000"/>
          </a:solidFill>
          <a:uFillTx/>
          <a:latin typeface="+mj-lt"/>
          <a:ea typeface="+mj-ea"/>
          <a:cs typeface="+mj-cs"/>
          <a:sym typeface="Arial"/>
        </a:defRPr>
      </a:lvl4pPr>
      <a:lvl5pPr marL="20574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5pPr>
      <a:lvl6pPr marL="25146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6pPr>
      <a:lvl7pPr marL="29718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7pPr>
      <a:lvl8pPr marL="34290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8pPr>
      <a:lvl9pPr marL="3886200" marR="0" indent="-228600" algn="l" defTabSz="914400" rtl="0" latinLnBrk="0">
        <a:lnSpc>
          <a:spcPct val="100000"/>
        </a:lnSpc>
        <a:spcBef>
          <a:spcPts val="400"/>
        </a:spcBef>
        <a:spcAft>
          <a:spcPts val="0"/>
        </a:spcAft>
        <a:buClrTx/>
        <a:buSzPct val="50000"/>
        <a:buFontTx/>
        <a:buChar char="❑"/>
        <a:tabLst/>
        <a:defRPr sz="2000" b="0" i="0" u="none" strike="noStrike" cap="none" spc="0" baseline="0">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B994EE7F-C60C-9740-8B99-CA4E8CEDC529}"/>
              </a:ext>
            </a:extLst>
          </p:cNvPr>
          <p:cNvSpPr txBox="1"/>
          <p:nvPr/>
        </p:nvSpPr>
        <p:spPr>
          <a:xfrm>
            <a:off x="319479" y="1506443"/>
            <a:ext cx="7983863" cy="38375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nSpc>
                <a:spcPct val="115000"/>
              </a:lnSpc>
              <a:spcAft>
                <a:spcPts val="1000"/>
              </a:spcAft>
            </a:pPr>
            <a:r>
              <a:rPr lang="en-CA" sz="1800" dirty="0">
                <a:solidFill>
                  <a:schemeClr val="tx1"/>
                </a:solidFill>
                <a:uFill>
                  <a:solidFill>
                    <a:srgbClr val="000000"/>
                  </a:solidFill>
                </a:uFill>
                <a:ea typeface="Arial Unicode MS" panose="020B0604020202020204" pitchFamily="34" charset="-128"/>
                <a:cs typeface="Arial Unicode MS" panose="020B0604020202020204" pitchFamily="34" charset="-128"/>
              </a:rPr>
              <a:t>Assessment of global-commission reports against attributes:</a:t>
            </a:r>
            <a:endParaRPr lang="en-CA" sz="1800" dirty="0">
              <a:ln>
                <a:noFill/>
              </a:ln>
              <a:solidFill>
                <a:schemeClr val="tx1"/>
              </a:solidFill>
              <a:effectLst/>
              <a:uFill>
                <a:solidFill>
                  <a:srgbClr val="000000"/>
                </a:solidFill>
              </a:uFill>
              <a:ea typeface="Arial Unicode MS" panose="020B0604020202020204" pitchFamily="34" charset="-128"/>
              <a:cs typeface="Arial Unicode MS" panose="020B0604020202020204" pitchFamily="34" charset="-128"/>
            </a:endParaRPr>
          </a:p>
        </p:txBody>
      </p:sp>
      <p:pic>
        <p:nvPicPr>
          <p:cNvPr id="4" name="Picture 3">
            <a:extLst>
              <a:ext uri="{FF2B5EF4-FFF2-40B4-BE49-F238E27FC236}">
                <a16:creationId xmlns:a16="http://schemas.microsoft.com/office/drawing/2014/main" id="{B414CE0F-5615-D743-9E61-4F211DE25D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5119" y="1924106"/>
            <a:ext cx="10612585" cy="1040033"/>
          </a:xfrm>
          <a:prstGeom prst="rect">
            <a:avLst/>
          </a:prstGeom>
        </p:spPr>
      </p:pic>
      <p:sp>
        <p:nvSpPr>
          <p:cNvPr id="8" name="TextBox 7">
            <a:extLst>
              <a:ext uri="{FF2B5EF4-FFF2-40B4-BE49-F238E27FC236}">
                <a16:creationId xmlns:a16="http://schemas.microsoft.com/office/drawing/2014/main" id="{704BB09F-FECC-A347-A990-5A48333D4079}"/>
              </a:ext>
            </a:extLst>
          </p:cNvPr>
          <p:cNvSpPr txBox="1"/>
          <p:nvPr/>
        </p:nvSpPr>
        <p:spPr>
          <a:xfrm>
            <a:off x="1115545" y="2853209"/>
            <a:ext cx="1881804" cy="144655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100" b="1" dirty="0">
                <a:solidFill>
                  <a:schemeClr val="tx1"/>
                </a:solidFill>
                <a:cs typeface="Calibri" panose="020F0502020204030204" pitchFamily="34" charset="0"/>
              </a:rPr>
              <a:t>65 of 70 reports </a:t>
            </a:r>
            <a:r>
              <a:rPr lang="en-US" sz="1100" dirty="0">
                <a:solidFill>
                  <a:schemeClr val="tx1"/>
                </a:solidFill>
                <a:cs typeface="Calibri" panose="020F0502020204030204" pitchFamily="34" charset="0"/>
              </a:rPr>
              <a:t>explicitly addressed one or both parts of the topic attribute, namely that the funder or convenor had the authority to act or that a strong rationale was provided for creating the commission </a:t>
            </a:r>
          </a:p>
        </p:txBody>
      </p:sp>
      <p:sp>
        <p:nvSpPr>
          <p:cNvPr id="9" name="TextBox 8">
            <a:extLst>
              <a:ext uri="{FF2B5EF4-FFF2-40B4-BE49-F238E27FC236}">
                <a16:creationId xmlns:a16="http://schemas.microsoft.com/office/drawing/2014/main" id="{EC3607BA-91C0-864D-8403-1174CAD16164}"/>
              </a:ext>
            </a:extLst>
          </p:cNvPr>
          <p:cNvSpPr txBox="1"/>
          <p:nvPr/>
        </p:nvSpPr>
        <p:spPr>
          <a:xfrm>
            <a:off x="3167698" y="2853209"/>
            <a:ext cx="1897636" cy="297004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100" b="1" dirty="0">
                <a:solidFill>
                  <a:schemeClr val="tx1"/>
                </a:solidFill>
                <a:cs typeface="Calibri" panose="020F0502020204030204" pitchFamily="34" charset="0"/>
              </a:rPr>
              <a:t>32 of 70 reports </a:t>
            </a:r>
            <a:r>
              <a:rPr lang="en-US" sz="1100" dirty="0">
                <a:solidFill>
                  <a:schemeClr val="tx1"/>
                </a:solidFill>
                <a:cs typeface="Calibri" panose="020F0502020204030204" pitchFamily="34" charset="0"/>
              </a:rPr>
              <a:t>explicitly addressed the first of two participant attributes, namely that commissioners are chosen to capture many elements of diversity</a:t>
            </a:r>
          </a:p>
          <a:p>
            <a:endParaRPr lang="en-US" sz="1100" dirty="0">
              <a:solidFill>
                <a:schemeClr val="tx1"/>
              </a:solidFill>
              <a:cs typeface="Calibri" panose="020F0502020204030204" pitchFamily="34" charset="0"/>
            </a:endParaRPr>
          </a:p>
          <a:p>
            <a:r>
              <a:rPr lang="en-US" sz="1100" b="1" dirty="0">
                <a:solidFill>
                  <a:schemeClr val="tx1"/>
                </a:solidFill>
                <a:cs typeface="Calibri" panose="020F0502020204030204" pitchFamily="34" charset="0"/>
              </a:rPr>
              <a:t>21 of 70 reports </a:t>
            </a:r>
            <a:r>
              <a:rPr lang="en-US" sz="1100" dirty="0">
                <a:solidFill>
                  <a:schemeClr val="tx1"/>
                </a:solidFill>
                <a:cs typeface="Calibri" panose="020F0502020204030204" pitchFamily="34" charset="0"/>
              </a:rPr>
              <a:t>explicitly addressed the second of two participant attributes, namely that commissioners and secretariat staff are required to publicly report their potential conflicts of interest and to adhere to other elements of a conflict-of-interest policy as well</a:t>
            </a:r>
          </a:p>
        </p:txBody>
      </p:sp>
      <p:sp>
        <p:nvSpPr>
          <p:cNvPr id="11" name="TextBox 10">
            <a:extLst>
              <a:ext uri="{FF2B5EF4-FFF2-40B4-BE49-F238E27FC236}">
                <a16:creationId xmlns:a16="http://schemas.microsoft.com/office/drawing/2014/main" id="{AE955F6B-A112-2F48-A7FB-DE516F04A671}"/>
              </a:ext>
            </a:extLst>
          </p:cNvPr>
          <p:cNvSpPr txBox="1"/>
          <p:nvPr/>
        </p:nvSpPr>
        <p:spPr>
          <a:xfrm>
            <a:off x="5164432" y="2853209"/>
            <a:ext cx="1876338" cy="144655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100" b="1" dirty="0">
                <a:solidFill>
                  <a:schemeClr val="tx1"/>
                </a:solidFill>
                <a:cs typeface="Calibri" panose="020F0502020204030204" pitchFamily="34" charset="0"/>
              </a:rPr>
              <a:t>5 of 70 reports </a:t>
            </a:r>
            <a:r>
              <a:rPr lang="en-US" sz="1100" dirty="0">
                <a:solidFill>
                  <a:schemeClr val="tx1"/>
                </a:solidFill>
                <a:cs typeface="Calibri" panose="020F0502020204030204" pitchFamily="34" charset="0"/>
              </a:rPr>
              <a:t>explicitly addressed the methods attribute, namely that the commission’s work was enabled by the use of systematic and transparent methods in each step of the process</a:t>
            </a:r>
          </a:p>
        </p:txBody>
      </p:sp>
      <p:sp>
        <p:nvSpPr>
          <p:cNvPr id="12" name="TextBox 11">
            <a:extLst>
              <a:ext uri="{FF2B5EF4-FFF2-40B4-BE49-F238E27FC236}">
                <a16:creationId xmlns:a16="http://schemas.microsoft.com/office/drawing/2014/main" id="{876E8C48-9C56-5644-9F51-42042D7B9913}"/>
              </a:ext>
            </a:extLst>
          </p:cNvPr>
          <p:cNvSpPr txBox="1"/>
          <p:nvPr/>
        </p:nvSpPr>
        <p:spPr>
          <a:xfrm>
            <a:off x="7175494" y="2853209"/>
            <a:ext cx="1897635" cy="195438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100" b="1" dirty="0">
                <a:solidFill>
                  <a:schemeClr val="tx1"/>
                </a:solidFill>
                <a:cs typeface="Calibri" panose="020F0502020204030204" pitchFamily="34" charset="0"/>
              </a:rPr>
              <a:t>50 of 70 reports</a:t>
            </a:r>
            <a:r>
              <a:rPr lang="en-US" sz="1100" dirty="0">
                <a:solidFill>
                  <a:schemeClr val="tx1"/>
                </a:solidFill>
                <a:cs typeface="Calibri" panose="020F0502020204030204" pitchFamily="34" charset="0"/>
              </a:rPr>
              <a:t> reports explicitly addressed the recommendations attribute, namely that the commission’s work culminated in recommendations that are actionable and likely acceptable to decision-makers, and that promote equity</a:t>
            </a:r>
          </a:p>
        </p:txBody>
      </p:sp>
      <p:sp>
        <p:nvSpPr>
          <p:cNvPr id="13" name="TextBox 12">
            <a:extLst>
              <a:ext uri="{FF2B5EF4-FFF2-40B4-BE49-F238E27FC236}">
                <a16:creationId xmlns:a16="http://schemas.microsoft.com/office/drawing/2014/main" id="{51C3FB1A-72A2-024B-9970-2A7600CE63BC}"/>
              </a:ext>
            </a:extLst>
          </p:cNvPr>
          <p:cNvSpPr txBox="1"/>
          <p:nvPr/>
        </p:nvSpPr>
        <p:spPr>
          <a:xfrm>
            <a:off x="9195978" y="2853209"/>
            <a:ext cx="1897635" cy="144655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100" b="1" dirty="0">
                <a:solidFill>
                  <a:schemeClr val="tx1"/>
                </a:solidFill>
                <a:cs typeface="Calibri" panose="020F0502020204030204" pitchFamily="34" charset="0"/>
              </a:rPr>
              <a:t>36 of 70 reports </a:t>
            </a:r>
            <a:r>
              <a:rPr lang="en-US" sz="1100" dirty="0">
                <a:solidFill>
                  <a:schemeClr val="tx1"/>
                </a:solidFill>
                <a:cs typeface="Calibri" panose="020F0502020204030204" pitchFamily="34" charset="0"/>
              </a:rPr>
              <a:t>reports explicitly addressed the implementability attribute, namely that the commission report included plans for dissemination and for monitoring and evaluation.</a:t>
            </a:r>
          </a:p>
        </p:txBody>
      </p:sp>
      <p:sp>
        <p:nvSpPr>
          <p:cNvPr id="14" name="TextBox 13">
            <a:extLst>
              <a:ext uri="{FF2B5EF4-FFF2-40B4-BE49-F238E27FC236}">
                <a16:creationId xmlns:a16="http://schemas.microsoft.com/office/drawing/2014/main" id="{7C5847E4-AE6B-2E49-9FA1-E6B56782587B}"/>
              </a:ext>
            </a:extLst>
          </p:cNvPr>
          <p:cNvSpPr txBox="1"/>
          <p:nvPr/>
        </p:nvSpPr>
        <p:spPr>
          <a:xfrm>
            <a:off x="1487198" y="2275933"/>
            <a:ext cx="9913406"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CA" sz="1600" dirty="0">
                <a:solidFill>
                  <a:srgbClr val="0F447C"/>
                </a:solidFill>
                <a:effectLst/>
                <a:latin typeface="+mn-ea"/>
                <a:ea typeface="+mn-ea"/>
              </a:rPr>
              <a:t>    Topic                </a:t>
            </a:r>
            <a:r>
              <a:rPr lang="en-CA" sz="1400" dirty="0">
                <a:solidFill>
                  <a:srgbClr val="0F447C"/>
                </a:solidFill>
                <a:effectLst/>
                <a:latin typeface="+mn-ea"/>
                <a:ea typeface="+mn-ea"/>
              </a:rPr>
              <a:t>        </a:t>
            </a:r>
            <a:r>
              <a:rPr lang="en-CA" sz="1600" dirty="0">
                <a:solidFill>
                  <a:srgbClr val="0F447C"/>
                </a:solidFill>
                <a:effectLst/>
                <a:latin typeface="+mn-ea"/>
                <a:ea typeface="+mn-ea"/>
              </a:rPr>
              <a:t> Participants                   Methods              Recommendations      </a:t>
            </a:r>
            <a:r>
              <a:rPr lang="en-CA" sz="1800" dirty="0">
                <a:solidFill>
                  <a:srgbClr val="0F447C"/>
                </a:solidFill>
                <a:effectLst/>
                <a:latin typeface="+mn-ea"/>
                <a:ea typeface="+mn-ea"/>
              </a:rPr>
              <a:t> </a:t>
            </a:r>
            <a:r>
              <a:rPr lang="en-CA" sz="1600" dirty="0">
                <a:solidFill>
                  <a:srgbClr val="0F447C"/>
                </a:solidFill>
                <a:effectLst/>
                <a:latin typeface="+mn-ea"/>
                <a:ea typeface="+mn-ea"/>
              </a:rPr>
              <a:t>Implementability</a:t>
            </a:r>
          </a:p>
        </p:txBody>
      </p:sp>
      <p:sp>
        <p:nvSpPr>
          <p:cNvPr id="15" name="Rectangle 14">
            <a:extLst>
              <a:ext uri="{FF2B5EF4-FFF2-40B4-BE49-F238E27FC236}">
                <a16:creationId xmlns:a16="http://schemas.microsoft.com/office/drawing/2014/main" id="{336C4AA3-3638-2146-A54D-249D36C29EC0}"/>
              </a:ext>
            </a:extLst>
          </p:cNvPr>
          <p:cNvSpPr/>
          <p:nvPr/>
        </p:nvSpPr>
        <p:spPr>
          <a:xfrm>
            <a:off x="322683" y="512931"/>
            <a:ext cx="8355454" cy="400110"/>
          </a:xfrm>
          <a:prstGeom prst="rect">
            <a:avLst/>
          </a:prstGeom>
        </p:spPr>
        <p:txBody>
          <a:bodyPr wrap="square">
            <a:spAutoFit/>
          </a:bodyPr>
          <a:lstStyle/>
          <a:p>
            <a:r>
              <a:rPr lang="en-CA" sz="2000" b="1" dirty="0">
                <a:solidFill>
                  <a:srgbClr val="0F447C"/>
                </a:solidFill>
                <a:cs typeface="Arial" panose="020B0604020202020204" pitchFamily="34" charset="0"/>
              </a:rPr>
              <a:t>1.1 </a:t>
            </a:r>
            <a:r>
              <a:rPr lang="en-CA" sz="2000" dirty="0">
                <a:solidFill>
                  <a:srgbClr val="0F447C"/>
                </a:solidFill>
                <a:cs typeface="Arial" panose="020B0604020202020204" pitchFamily="34" charset="0"/>
              </a:rPr>
              <a:t>Desirable attributes of commissions</a:t>
            </a:r>
          </a:p>
        </p:txBody>
      </p:sp>
      <p:sp>
        <p:nvSpPr>
          <p:cNvPr id="17" name="Slide Number">
            <a:extLst>
              <a:ext uri="{FF2B5EF4-FFF2-40B4-BE49-F238E27FC236}">
                <a16:creationId xmlns:a16="http://schemas.microsoft.com/office/drawing/2014/main" id="{285864C5-6433-0947-86FC-97DBD82E95EF}"/>
              </a:ext>
            </a:extLst>
          </p:cNvPr>
          <p:cNvSpPr txBox="1">
            <a:spLocks/>
          </p:cNvSpPr>
          <p:nvPr/>
        </p:nvSpPr>
        <p:spPr>
          <a:xfrm>
            <a:off x="11527848" y="5826020"/>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r"/>
            <a:fld id="{86CB4B4D-7CA3-9044-876B-883B54F8677D}" type="slidenum">
              <a:rPr lang="en-CA" sz="2000" smtClean="0">
                <a:solidFill>
                  <a:srgbClr val="0F447C"/>
                </a:solidFill>
              </a:rPr>
              <a:pPr algn="r"/>
              <a:t>1</a:t>
            </a:fld>
            <a:endParaRPr lang="en-CA" sz="2000" dirty="0">
              <a:solidFill>
                <a:srgbClr val="0F447C"/>
              </a:solidFill>
            </a:endParaRPr>
          </a:p>
        </p:txBody>
      </p:sp>
    </p:spTree>
    <p:extLst>
      <p:ext uri="{BB962C8B-B14F-4D97-AF65-F5344CB8AC3E}">
        <p14:creationId xmlns:p14="http://schemas.microsoft.com/office/powerpoint/2010/main" val="196774671"/>
      </p:ext>
    </p:extLst>
  </p:cSld>
  <p:clrMapOvr>
    <a:masterClrMapping/>
  </p:clrMapOvr>
  <p:transition spd="med"/>
</p:sld>
</file>

<file path=ppt/theme/theme1.xml><?xml version="1.0" encoding="utf-8"?>
<a:theme xmlns:a="http://schemas.openxmlformats.org/drawingml/2006/main" name="2_Blank Presentation">
  <a:themeElements>
    <a:clrScheme name="Oct 26">
      <a:dk1>
        <a:srgbClr val="234776"/>
      </a:dk1>
      <a:lt1>
        <a:srgbClr val="FEFFFE"/>
      </a:lt1>
      <a:dk2>
        <a:srgbClr val="F0F3F5"/>
      </a:dk2>
      <a:lt2>
        <a:srgbClr val="F0F3F5"/>
      </a:lt2>
      <a:accent1>
        <a:srgbClr val="E8F6FA"/>
      </a:accent1>
      <a:accent2>
        <a:srgbClr val="8BD2E5"/>
      </a:accent2>
      <a:accent3>
        <a:srgbClr val="F0F3F5"/>
      </a:accent3>
      <a:accent4>
        <a:srgbClr val="F0F3F5"/>
      </a:accent4>
      <a:accent5>
        <a:srgbClr val="E8F6FA"/>
      </a:accent5>
      <a:accent6>
        <a:srgbClr val="234776"/>
      </a:accent6>
      <a:hlink>
        <a:srgbClr val="234776"/>
      </a:hlink>
      <a:folHlink>
        <a:srgbClr val="234776"/>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Blank Presentation">
  <a:themeElements>
    <a:clrScheme name="2_Blank Presentation">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2_Blank Presentation">
      <a:majorFont>
        <a:latin typeface="Arial"/>
        <a:ea typeface="Arial"/>
        <a:cs typeface="Arial"/>
      </a:majorFont>
      <a:minorFont>
        <a:latin typeface="Helvetica"/>
        <a:ea typeface="Helvetica"/>
        <a:cs typeface="Helvetica"/>
      </a:minorFont>
    </a:fontScheme>
    <a:fmtScheme name="2_Blank Presentat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27018</TotalTime>
  <Words>211</Words>
  <Application>Microsoft Macintosh PowerPoint</Application>
  <PresentationFormat>Widescreen</PresentationFormat>
  <Paragraphs>12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 Light</vt:lpstr>
      <vt:lpstr>Helvetica</vt:lpstr>
      <vt:lpstr>Helvetica Neue</vt:lpstr>
      <vt:lpstr>2_Blank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COVID-END Advocating Working Group</dc:title>
  <dc:creator>Lavis, John</dc:creator>
  <cp:lastModifiedBy>Verma, Jennifer</cp:lastModifiedBy>
  <cp:revision>513</cp:revision>
  <cp:lastPrinted>2021-10-15T02:33:08Z</cp:lastPrinted>
  <dcterms:modified xsi:type="dcterms:W3CDTF">2021-12-14T16:07:57Z</dcterms:modified>
</cp:coreProperties>
</file>