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9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5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itle Text"/>
          <p:cNvSpPr txBox="1">
            <a:spLocks noGrp="1"/>
          </p:cNvSpPr>
          <p:nvPr>
            <p:ph type="title"/>
          </p:nvPr>
        </p:nvSpPr>
        <p:spPr>
          <a:xfrm>
            <a:off x="609600" y="1100930"/>
            <a:ext cx="10972800" cy="88027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255839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9" y="2255839"/>
            <a:ext cx="538903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61948EE-AE2C-6B4C-B880-343563651676}"/>
              </a:ext>
            </a:extLst>
          </p:cNvPr>
          <p:cNvSpPr/>
          <p:nvPr/>
        </p:nvSpPr>
        <p:spPr>
          <a:xfrm>
            <a:off x="322682" y="512931"/>
            <a:ext cx="90529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6.1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Global public goods needed to support evidence use</a:t>
            </a:r>
          </a:p>
        </p:txBody>
      </p:sp>
      <p:sp>
        <p:nvSpPr>
          <p:cNvPr id="10" name="Slide Number">
            <a:extLst>
              <a:ext uri="{FF2B5EF4-FFF2-40B4-BE49-F238E27FC236}">
                <a16:creationId xmlns:a16="http://schemas.microsoft.com/office/drawing/2014/main" id="{7380D369-CBC3-1343-BED1-6D08C8BB78DC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4D369FB-C6B4-3B44-84A3-CAFC7D6C75C1}"/>
              </a:ext>
            </a:extLst>
          </p:cNvPr>
          <p:cNvGrpSpPr/>
          <p:nvPr/>
        </p:nvGrpSpPr>
        <p:grpSpPr>
          <a:xfrm>
            <a:off x="1331509" y="1412640"/>
            <a:ext cx="9325782" cy="4737497"/>
            <a:chOff x="1433109" y="1392320"/>
            <a:chExt cx="9325782" cy="4737497"/>
          </a:xfrm>
        </p:grpSpPr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4DEC5B31-5029-0D4A-B361-4CA51A1477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3109" y="1392320"/>
              <a:ext cx="9325782" cy="473749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6B8A119-75E2-6542-9B1C-528F4D2943AF}"/>
                </a:ext>
              </a:extLst>
            </p:cNvPr>
            <p:cNvSpPr txBox="1"/>
            <p:nvPr/>
          </p:nvSpPr>
          <p:spPr>
            <a:xfrm>
              <a:off x="2046514" y="3329703"/>
              <a:ext cx="2670023" cy="20313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Robust prioritization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CA" sz="1400" b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goods 1-3</a:t>
              </a:r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), coordination (</a:t>
              </a:r>
              <a:r>
                <a:rPr lang="en-CA" sz="1400" b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goods 4-6</a:t>
              </a:r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and registration processes (</a:t>
              </a:r>
              <a:r>
                <a:rPr lang="en-CA" sz="1400" b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 7</a:t>
              </a:r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to ensure that the right globally relevant evidence, such as evidence syntheses, is produced and that wasted effort is</a:t>
              </a:r>
            </a:p>
            <a:p>
              <a:pPr algn="ctr"/>
              <a:r>
                <a:rPr lang="en-CA" sz="14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avoided</a:t>
              </a:r>
              <a:endParaRPr lang="en-CA" sz="12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5F24637-2C80-0745-9664-2E3029A6120A}"/>
                </a:ext>
              </a:extLst>
            </p:cNvPr>
            <p:cNvSpPr txBox="1"/>
            <p:nvPr/>
          </p:nvSpPr>
          <p:spPr>
            <a:xfrm>
              <a:off x="4998585" y="2169837"/>
              <a:ext cx="2176357" cy="1569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Rigorous standards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ensure that the best evidence is available for use in decision-making (</a:t>
              </a:r>
              <a:r>
                <a:rPr lang="en-CA" sz="1200" b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 8</a:t>
              </a:r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), such as a body of evidence that has been graded for the certainty of the evidence it provides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08E1D9B-8B3D-654F-B5DF-F40DCCA45A3E}"/>
                </a:ext>
              </a:extLst>
            </p:cNvPr>
            <p:cNvSpPr txBox="1"/>
            <p:nvPr/>
          </p:nvSpPr>
          <p:spPr>
            <a:xfrm>
              <a:off x="7054870" y="3318817"/>
              <a:ext cx="2176357" cy="1569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b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CA" sz="12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Open-science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publications (</a:t>
              </a:r>
              <a:r>
                <a:rPr lang="en-CA" sz="1200" b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 9</a:t>
              </a:r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ensure that the best evidence can be freely accessed when 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needed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4593D4-D411-CF4B-A6EC-821FBAD00D7E}"/>
                </a:ext>
              </a:extLst>
            </p:cNvPr>
            <p:cNvSpPr txBox="1"/>
            <p:nvPr/>
          </p:nvSpPr>
          <p:spPr>
            <a:xfrm>
              <a:off x="8454179" y="1776865"/>
              <a:ext cx="2176357" cy="1569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Robust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prioritization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 efforts to support 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evidence intermediaries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using global public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goods to support 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decision-making</a:t>
              </a:r>
            </a:p>
            <a:p>
              <a:pPr algn="ctr"/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CA" sz="1200" b="1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good 10</a:t>
              </a:r>
              <a:r>
                <a:rPr lang="en-CA" sz="1200" dirty="0">
                  <a:solidFill>
                    <a:srgbClr val="2547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621719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27019</TotalTime>
  <Words>125</Words>
  <Application>Microsoft Macintosh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2021-12-14T17:26:26Z</dcterms:modified>
</cp:coreProperties>
</file>