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1019" r:id="rId5"/>
    <p:sldId id="1023" r:id="rId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emf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0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C04CC163-6951-02E5-D0DD-5902EE3F0F21}"/>
              </a:ext>
            </a:extLst>
          </p:cNvPr>
          <p:cNvSpPr/>
          <p:nvPr/>
        </p:nvSpPr>
        <p:spPr>
          <a:xfrm>
            <a:off x="0" y="6065134"/>
            <a:ext cx="12199543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50A2A20-6748-9546-0BF2-722772E3D76B}"/>
              </a:ext>
            </a:extLst>
          </p:cNvPr>
          <p:cNvGrpSpPr/>
          <p:nvPr/>
        </p:nvGrpSpPr>
        <p:grpSpPr>
          <a:xfrm rot="10800000">
            <a:off x="6342533" y="4880942"/>
            <a:ext cx="1716048" cy="319995"/>
            <a:chOff x="101017" y="2582243"/>
            <a:chExt cx="1716048" cy="319995"/>
          </a:xfrm>
        </p:grpSpPr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AACA18BB-7EAD-7D2F-6F01-0E0C3BBC9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F9025C0D-1092-0906-CC4E-B5C7A5C9E7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D9B2D51-BD5F-9AE0-8E56-47B80E8ADFE4}"/>
              </a:ext>
            </a:extLst>
          </p:cNvPr>
          <p:cNvGrpSpPr/>
          <p:nvPr/>
        </p:nvGrpSpPr>
        <p:grpSpPr>
          <a:xfrm>
            <a:off x="1688113" y="4884500"/>
            <a:ext cx="1716048" cy="319995"/>
            <a:chOff x="101017" y="2582243"/>
            <a:chExt cx="1716048" cy="319995"/>
          </a:xfrm>
        </p:grpSpPr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id="{73893680-7FA4-74DE-2815-3A4A2993CC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1A6112E9-1456-8E22-A79B-99F793F8B7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ABA5622-B87C-B5B8-C235-432A426ADEDC}"/>
              </a:ext>
            </a:extLst>
          </p:cNvPr>
          <p:cNvGrpSpPr/>
          <p:nvPr/>
        </p:nvGrpSpPr>
        <p:grpSpPr>
          <a:xfrm rot="10800000">
            <a:off x="6372022" y="2381953"/>
            <a:ext cx="1716048" cy="319995"/>
            <a:chOff x="101017" y="2582243"/>
            <a:chExt cx="1716048" cy="319995"/>
          </a:xfrm>
        </p:grpSpPr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id="{7C24B5E6-0E45-9284-F274-9E1970CEB3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:a16="http://schemas.microsoft.com/office/drawing/2014/main" id="{5C2C4476-A289-D3B0-DE9C-E11BE2194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56" name="Table 155">
            <a:extLst>
              <a:ext uri="{FF2B5EF4-FFF2-40B4-BE49-F238E27FC236}">
                <a16:creationId xmlns:a16="http://schemas.microsoft.com/office/drawing/2014/main" id="{8B8D55A7-ABA4-537F-F2C9-024FEBCB9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32494"/>
              </p:ext>
            </p:extLst>
          </p:nvPr>
        </p:nvGraphicFramePr>
        <p:xfrm>
          <a:off x="1495176" y="4880942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تحليلات البيانات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التقييم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57" name="Table 156">
            <a:extLst>
              <a:ext uri="{FF2B5EF4-FFF2-40B4-BE49-F238E27FC236}">
                <a16:creationId xmlns:a16="http://schemas.microsoft.com/office/drawing/2014/main" id="{42D7C369-7896-90CC-C731-11B769B6E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11637"/>
              </p:ext>
            </p:extLst>
          </p:nvPr>
        </p:nvGraphicFramePr>
        <p:xfrm>
          <a:off x="6112395" y="2410489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النمذجة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التقييم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58" name="Table 157">
            <a:extLst>
              <a:ext uri="{FF2B5EF4-FFF2-40B4-BE49-F238E27FC236}">
                <a16:creationId xmlns:a16="http://schemas.microsoft.com/office/drawing/2014/main" id="{48830DF8-0EE3-0C60-6F20-EB2A13DE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84162"/>
              </p:ext>
            </p:extLst>
          </p:nvPr>
        </p:nvGraphicFramePr>
        <p:xfrm>
          <a:off x="5674498" y="4897658"/>
          <a:ext cx="2280606" cy="1690322"/>
        </p:xfrm>
        <a:graphic>
          <a:graphicData uri="http://schemas.openxmlformats.org/drawingml/2006/table">
            <a:tbl>
              <a:tblPr rtl="1" firstRow="1" firstCol="1" bandRow="1"/>
              <a:tblGrid>
                <a:gridCol w="386737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89386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السلوكي/</a:t>
                      </a:r>
                    </a:p>
                    <a:p>
                      <a:pPr algn="r"/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التطبيقي</a:t>
                      </a: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
</a:t>
                      </a:r>
                      <a:b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رؤى نوعية</a:t>
                      </a:r>
                      <a:endParaRPr lang="ar-LB" sz="1050" b="0" dirty="0">
                        <a:solidFill>
                          <a:srgbClr val="2547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LB" sz="1050" b="0" dirty="0">
                        <a:solidFill>
                          <a:srgbClr val="2547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A19A421-722C-3BA6-5AD1-F87D63A538B3}"/>
              </a:ext>
            </a:extLst>
          </p:cNvPr>
          <p:cNvGrpSpPr/>
          <p:nvPr/>
        </p:nvGrpSpPr>
        <p:grpSpPr>
          <a:xfrm>
            <a:off x="1672486" y="2381953"/>
            <a:ext cx="1716048" cy="319995"/>
            <a:chOff x="101017" y="2582243"/>
            <a:chExt cx="1716048" cy="319995"/>
          </a:xfrm>
        </p:grpSpPr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A58B5162-E1B6-0FA1-D7C4-51ECD349DB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9419E963-2F19-A153-C9B5-803EEFF882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62" name="Table 161">
            <a:extLst>
              <a:ext uri="{FF2B5EF4-FFF2-40B4-BE49-F238E27FC236}">
                <a16:creationId xmlns:a16="http://schemas.microsoft.com/office/drawing/2014/main" id="{B2D9E63A-8DCC-96DF-C8F8-9A0FF0097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6575"/>
              </p:ext>
            </p:extLst>
          </p:nvPr>
        </p:nvGraphicFramePr>
        <p:xfrm>
          <a:off x="1456713" y="2371438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تحليلات البيانات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النمذجة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230A8771-75D8-3BAB-06A4-5C94CD439A07}"/>
              </a:ext>
            </a:extLst>
          </p:cNvPr>
          <p:cNvCxnSpPr>
            <a:cxnSpLocks/>
          </p:cNvCxnSpPr>
          <p:nvPr/>
        </p:nvCxnSpPr>
        <p:spPr>
          <a:xfrm>
            <a:off x="1916233" y="2820030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8C32A611-9F59-0FD1-A2EA-17B30E9E9FC5}"/>
              </a:ext>
            </a:extLst>
          </p:cNvPr>
          <p:cNvSpPr txBox="1"/>
          <p:nvPr/>
        </p:nvSpPr>
        <p:spPr>
          <a:xfrm>
            <a:off x="1956770" y="1593940"/>
            <a:ext cx="149192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فهم مشكلة ما و</a:t>
            </a:r>
          </a:p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وأسبابها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11A941D-307B-16A2-714D-663B59DD0A1A}"/>
              </a:ext>
            </a:extLst>
          </p:cNvPr>
          <p:cNvSpPr txBox="1"/>
          <p:nvPr/>
        </p:nvSpPr>
        <p:spPr>
          <a:xfrm>
            <a:off x="6288260" y="1593940"/>
            <a:ext cx="1832626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400" b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خيار لمعالجة المشكلة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6BC2BA5-F3FA-DE23-73C8-337EBF743380}"/>
              </a:ext>
            </a:extLst>
          </p:cNvPr>
          <p:cNvSpPr txBox="1"/>
          <p:nvPr/>
        </p:nvSpPr>
        <p:spPr>
          <a:xfrm>
            <a:off x="6290735" y="4132008"/>
            <a:ext cx="1564769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400" b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اعتبارات التنفيذ</a:t>
            </a:r>
          </a:p>
        </p:txBody>
      </p:sp>
      <p:pic>
        <p:nvPicPr>
          <p:cNvPr id="168" name="Picture 167">
            <a:extLst>
              <a:ext uri="{FF2B5EF4-FFF2-40B4-BE49-F238E27FC236}">
                <a16:creationId xmlns:a16="http://schemas.microsoft.com/office/drawing/2014/main" id="{DAA9D6F2-9F55-8DE1-FCD6-908AB38538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56778" y="2156492"/>
            <a:ext cx="3166807" cy="3254774"/>
          </a:xfrm>
          <a:prstGeom prst="rect">
            <a:avLst/>
          </a:prstGeom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id="{6C184BE3-26E3-1EAA-79BC-BA47C8E255E6}"/>
              </a:ext>
            </a:extLst>
          </p:cNvPr>
          <p:cNvSpPr txBox="1"/>
          <p:nvPr/>
        </p:nvSpPr>
        <p:spPr>
          <a:xfrm>
            <a:off x="1491520" y="4095839"/>
            <a:ext cx="18970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رصد التنفيذ وتقييم الآثار</a:t>
            </a:r>
          </a:p>
        </p:txBody>
      </p:sp>
      <p:pic>
        <p:nvPicPr>
          <p:cNvPr id="178" name="Picture 177">
            <a:extLst>
              <a:ext uri="{FF2B5EF4-FFF2-40B4-BE49-F238E27FC236}">
                <a16:creationId xmlns:a16="http://schemas.microsoft.com/office/drawing/2014/main" id="{C5739237-DFE9-0F1D-49A2-F7778D45FEF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742395" y="2705006"/>
            <a:ext cx="344006" cy="344006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2CC890DB-919E-68A4-BAAB-55E9F880E5C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42395" y="3071186"/>
            <a:ext cx="344006" cy="344006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018AB499-193B-9BBB-4ACB-621F23B2682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742395" y="3448097"/>
            <a:ext cx="344006" cy="344006"/>
          </a:xfrm>
          <a:prstGeom prst="rect">
            <a:avLst/>
          </a:prstGeom>
        </p:spPr>
      </p:pic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B365790-2532-C623-6C9E-FA772263B8EB}"/>
              </a:ext>
            </a:extLst>
          </p:cNvPr>
          <p:cNvCxnSpPr>
            <a:cxnSpLocks/>
          </p:cNvCxnSpPr>
          <p:nvPr/>
        </p:nvCxnSpPr>
        <p:spPr>
          <a:xfrm>
            <a:off x="6663897" y="2817113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2" name="Picture 181">
            <a:extLst>
              <a:ext uri="{FF2B5EF4-FFF2-40B4-BE49-F238E27FC236}">
                <a16:creationId xmlns:a16="http://schemas.microsoft.com/office/drawing/2014/main" id="{FF3F3B76-A1CC-BDF2-4FBA-4C5DEFCE69A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490059" y="2702089"/>
            <a:ext cx="344006" cy="344006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F33629E7-106A-A142-B1AF-08834AF3577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490059" y="3068269"/>
            <a:ext cx="344006" cy="344006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56918CD3-A095-CAA6-D601-33B0CBB71EC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490059" y="3445180"/>
            <a:ext cx="344006" cy="344006"/>
          </a:xfrm>
          <a:prstGeom prst="rect">
            <a:avLst/>
          </a:prstGeom>
        </p:spPr>
      </p:pic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9F4FAD25-80AC-A9BB-EB95-72DE687F642A}"/>
              </a:ext>
            </a:extLst>
          </p:cNvPr>
          <p:cNvCxnSpPr>
            <a:cxnSpLocks/>
          </p:cNvCxnSpPr>
          <p:nvPr/>
        </p:nvCxnSpPr>
        <p:spPr>
          <a:xfrm>
            <a:off x="1929559" y="5319660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6" name="Picture 185">
            <a:extLst>
              <a:ext uri="{FF2B5EF4-FFF2-40B4-BE49-F238E27FC236}">
                <a16:creationId xmlns:a16="http://schemas.microsoft.com/office/drawing/2014/main" id="{C8A2A10B-33C7-0BE0-CDC1-41B5C3C6109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755721" y="5204636"/>
            <a:ext cx="344006" cy="344006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9E2F3EAB-C702-4634-4CEC-939137282E53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755721" y="5570816"/>
            <a:ext cx="344006" cy="344006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F8FC4FB6-F027-6D5C-CC14-B08138287F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755721" y="5947727"/>
            <a:ext cx="344006" cy="344006"/>
          </a:xfrm>
          <a:prstGeom prst="rect">
            <a:avLst/>
          </a:prstGeom>
        </p:spPr>
      </p:pic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ADB79717-11BB-47B0-1A89-877A06487448}"/>
              </a:ext>
            </a:extLst>
          </p:cNvPr>
          <p:cNvCxnSpPr>
            <a:cxnSpLocks/>
          </p:cNvCxnSpPr>
          <p:nvPr/>
        </p:nvCxnSpPr>
        <p:spPr>
          <a:xfrm flipH="1">
            <a:off x="6627260" y="5316743"/>
            <a:ext cx="1835" cy="475909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0" name="Picture 189">
            <a:extLst>
              <a:ext uri="{FF2B5EF4-FFF2-40B4-BE49-F238E27FC236}">
                <a16:creationId xmlns:a16="http://schemas.microsoft.com/office/drawing/2014/main" id="{379FFF2A-4941-ACDE-8AF5-1A3EBE45A7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455257" y="5201719"/>
            <a:ext cx="344006" cy="344006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1915BCBB-6D15-31A6-BAF8-8994023761F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455257" y="5595738"/>
            <a:ext cx="344006" cy="344006"/>
          </a:xfrm>
          <a:prstGeom prst="rect">
            <a:avLst/>
          </a:prstGeom>
        </p:spPr>
      </p:pic>
      <p:sp>
        <p:nvSpPr>
          <p:cNvPr id="192" name="Slide Number">
            <a:extLst>
              <a:ext uri="{FF2B5EF4-FFF2-40B4-BE49-F238E27FC236}">
                <a16:creationId xmlns:a16="http://schemas.microsoft.com/office/drawing/2014/main" id="{01EEC421-A563-A0C5-0E8C-DBEC5FED7DDA}"/>
              </a:ext>
            </a:extLst>
          </p:cNvPr>
          <p:cNvSpPr txBox="1">
            <a:spLocks/>
          </p:cNvSpPr>
          <p:nvPr/>
        </p:nvSpPr>
        <p:spPr>
          <a:xfrm>
            <a:off x="11580978" y="6374598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1</a:t>
            </a:fld>
            <a:endParaRPr lang="en-CA" sz="2000">
              <a:solidFill>
                <a:srgbClr val="0F447C"/>
              </a:solidFill>
            </a:endParaRP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53719472-B879-8136-2A70-54420777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43" y="467122"/>
            <a:ext cx="8324326" cy="719056"/>
          </a:xfrm>
        </p:spPr>
        <p:txBody>
          <a:bodyPr>
            <a:noAutofit/>
          </a:bodyPr>
          <a:lstStyle/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b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مطابقة أشكال الأدلة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المحلية مع الخطوة الصحيحة في عملية صنع القرار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4B612-64FC-E8B2-5E4A-0FB559336D53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12222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78182B-E4D2-746D-0C07-83EEC0F7A0BD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44811"/>
              </p:ext>
            </p:extLst>
          </p:nvPr>
        </p:nvGraphicFramePr>
        <p:xfrm>
          <a:off x="921715" y="1331987"/>
          <a:ext cx="10416348" cy="4575005"/>
        </p:xfrm>
        <a:graphic>
          <a:graphicData uri="http://schemas.openxmlformats.org/drawingml/2006/table">
            <a:tbl>
              <a:tblPr firstRow="1" firstCol="1" bandRow="1"/>
              <a:tblGrid>
                <a:gridCol w="1266568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58755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46666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97638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6146721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4444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الخطوات التي تضاف فيها</a:t>
                      </a:r>
                      <a:r>
                        <a:rPr lang="ar-LB" sz="1400" b="0" i="0" baseline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القيمة الأكبر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244423"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200" b="0" i="0" u="none" strike="noStrike" cap="none" baseline="0" dirty="0">
                          <a:solidFill>
                            <a:srgbClr val="254776"/>
                          </a:solidFill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الأدلة المحلية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تحليلات البيانات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2444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النمذجة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2444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التقييم</a:t>
                      </a:r>
                      <a:r>
                        <a:rPr lang="en-US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4073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التطبيقي/</a:t>
                      </a:r>
                    </a:p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4444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رؤى نوعية</a:t>
                      </a:r>
                    </a:p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  <a:tr h="2545556">
                <a:tc gridSpan="5">
                  <a:txBody>
                    <a:bodyPr/>
                    <a:lstStyle/>
                    <a:p>
                      <a:pPr marL="0" algn="ctr" defTabSz="457189" rtl="1" eaLnBrk="1" latinLnBrk="0" hangingPunct="1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70553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F00751DC-1877-2F93-BCB3-8C472C5B1F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217" y="2090329"/>
            <a:ext cx="731352" cy="73135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3DB4FFD-5C91-82B7-3229-338C8A0832E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00786" y="2626345"/>
            <a:ext cx="299148" cy="2991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3D15423-3046-42F4-B335-02E50BC0ABE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1646830"/>
            <a:ext cx="299148" cy="2991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5FDC7BF-1FBD-7A4C-90F5-AF579A32B04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2295308"/>
            <a:ext cx="299148" cy="2991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431EB32-9BEA-5605-8BB4-83932FB5510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1967916"/>
            <a:ext cx="299148" cy="29914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20D173A-9D6A-96ED-966B-9A3C0013B1E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400786" y="2948641"/>
            <a:ext cx="299148" cy="299148"/>
          </a:xfrm>
          <a:prstGeom prst="rect">
            <a:avLst/>
          </a:prstGeom>
        </p:spPr>
      </p:pic>
      <p:graphicFrame>
        <p:nvGraphicFramePr>
          <p:cNvPr id="62" name="Table 6">
            <a:extLst>
              <a:ext uri="{FF2B5EF4-FFF2-40B4-BE49-F238E27FC236}">
                <a16:creationId xmlns:a16="http://schemas.microsoft.com/office/drawing/2014/main" id="{42B76343-1FFE-F4BD-99F9-9D39CB964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23903"/>
              </p:ext>
            </p:extLst>
          </p:nvPr>
        </p:nvGraphicFramePr>
        <p:xfrm>
          <a:off x="5378116" y="1658861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85" name="Slide Number">
            <a:extLst>
              <a:ext uri="{FF2B5EF4-FFF2-40B4-BE49-F238E27FC236}">
                <a16:creationId xmlns:a16="http://schemas.microsoft.com/office/drawing/2014/main" id="{6A4124B8-4B91-F9D2-AE52-0EEF23B5238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2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D731A71-05CB-35C1-6E7F-770847159E60}"/>
              </a:ext>
            </a:extLst>
          </p:cNvPr>
          <p:cNvSpPr/>
          <p:nvPr/>
        </p:nvSpPr>
        <p:spPr>
          <a:xfrm>
            <a:off x="2488595" y="2087399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B67C4D8-1AF7-8A90-56A7-5C8C31E2F9A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1646830"/>
            <a:ext cx="284688" cy="301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B4859D-1637-5F63-4D35-CBCC3AAFAA91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1966773"/>
            <a:ext cx="284688" cy="301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03DD4B-E37D-6BEC-897B-5A3278E6B9C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2937464"/>
            <a:ext cx="284688" cy="3014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EF-A36A-62E3-4FE8-13C1A15F2B2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2293022"/>
            <a:ext cx="284687" cy="3014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D3AEC1-8AB6-A3D6-3371-5ED624B5FC4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1966773"/>
            <a:ext cx="284687" cy="3014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5BCB3E-2D71-CCBE-ACA4-40F15DF47E7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2937464"/>
            <a:ext cx="284687" cy="3014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91FFC3-5FAD-AD2D-5697-E5AFE542591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958044" y="2937464"/>
            <a:ext cx="284687" cy="3014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00E5BA-FF71-DE79-C941-61E44EAD843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958044" y="2612987"/>
            <a:ext cx="284687" cy="3014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625048-D7D9-4710-9C5C-A6BE90A275AA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49865" y="2293022"/>
            <a:ext cx="284686" cy="3014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1EB28F-6315-017A-23F7-EA1997981E7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49865" y="1646830"/>
            <a:ext cx="284686" cy="301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E1FE6B-3FF2-0CBF-83F2-D71A60736C0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55942" y="2937464"/>
            <a:ext cx="284686" cy="301433"/>
          </a:xfrm>
          <a:prstGeom prst="rect">
            <a:avLst/>
          </a:prstGeom>
        </p:spPr>
      </p:pic>
      <p:sp>
        <p:nvSpPr>
          <p:cNvPr id="7" name="Title 14">
            <a:extLst>
              <a:ext uri="{FF2B5EF4-FFF2-40B4-BE49-F238E27FC236}">
                <a16:creationId xmlns:a16="http://schemas.microsoft.com/office/drawing/2014/main" id="{066A2B1C-C9A6-63BD-F6A9-BB9E301A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1002"/>
            <a:ext cx="8958044" cy="772930"/>
          </a:xfrm>
        </p:spPr>
        <p:txBody>
          <a:bodyPr>
            <a:noAutofit/>
          </a:bodyPr>
          <a:lstStyle/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 0.1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(تابع)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b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مطابقة أشكال الأدلة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المحلية مع الخطوة الصحيحة في عملية صنع القرار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0C2664FC-D2A1-2B2E-5F0E-F601E7AE93C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3415333682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998D5-D4B4-4020-93DA-BD0CB11AA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B8B3B9-3200-4299-A29F-F36128170726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0408fcbc-2e10-4461-bee0-724c01b46ae9"/>
    <ds:schemaRef ds:uri="http://schemas.microsoft.com/office/infopath/2007/PartnerControls"/>
    <ds:schemaRef ds:uri="599eec1d-e27c-4128-92a4-19001b8afe14"/>
  </ds:schemaRefs>
</ds:datastoreItem>
</file>

<file path=customXml/itemProps3.xml><?xml version="1.0" encoding="utf-8"?>
<ds:datastoreItem xmlns:ds="http://schemas.openxmlformats.org/officeDocument/2006/customXml" ds:itemID="{8489194E-FD15-4109-B43E-B78BE7C380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170</Words>
  <Application>Microsoft Macintosh PowerPoint</Application>
  <PresentationFormat>Widescreen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Helvetica</vt:lpstr>
      <vt:lpstr>McMaster Brighter World Theme</vt:lpstr>
      <vt:lpstr> 0.1 الرد على أسئلة صنّاع القرار من خلال الإدماج المناسب لأشكال الأدلة العلمية                                     مطابقة أشكال الأدلة المحلية مع الخطوة الصحيحة في عملية صنع القرار </vt:lpstr>
      <vt:lpstr>  0.1 (تابع) الرد على أسئلة صنّاع القرار من خلال الإدماج المناسب لأشكال الأدلة العلمية                                     مطابقة أشكال الأدلة المحلية مع الخطوة الصحيحة في عملية صنع القرار 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