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098"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02689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C163-6951-02E5-D0DD-5902EE3F0F21}"/>
              </a:ext>
            </a:extLst>
          </p:cNvPr>
          <p:cNvSpPr/>
          <p:nvPr/>
        </p:nvSpPr>
        <p:spPr>
          <a:xfrm>
            <a:off x="0" y="6065134"/>
            <a:ext cx="12199543" cy="7928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z</a:t>
            </a:r>
          </a:p>
        </p:txBody>
      </p:sp>
      <p:pic>
        <p:nvPicPr>
          <p:cNvPr id="86" name="Picture 85" descr="Shape&#10;&#10;Description automatically generated">
            <a:extLst>
              <a:ext uri="{FF2B5EF4-FFF2-40B4-BE49-F238E27FC236}">
                <a16:creationId xmlns:a16="http://schemas.microsoft.com/office/drawing/2014/main" id="{9EEDE344-1EB8-69AA-FF08-EF489E577ED1}"/>
              </a:ext>
            </a:extLst>
          </p:cNvPr>
          <p:cNvPicPr>
            <a:picLocks noChangeAspect="1"/>
          </p:cNvPicPr>
          <p:nvPr/>
        </p:nvPicPr>
        <p:blipFill>
          <a:blip r:embed="rId3"/>
          <a:stretch>
            <a:fillRect/>
          </a:stretch>
        </p:blipFill>
        <p:spPr>
          <a:xfrm>
            <a:off x="7271084" y="1455964"/>
            <a:ext cx="3885239" cy="5035293"/>
          </a:xfrm>
          <a:prstGeom prst="rect">
            <a:avLst/>
          </a:prstGeom>
        </p:spPr>
      </p:pic>
      <p:sp>
        <p:nvSpPr>
          <p:cNvPr id="31" name="TextBox 30">
            <a:extLst>
              <a:ext uri="{FF2B5EF4-FFF2-40B4-BE49-F238E27FC236}">
                <a16:creationId xmlns:a16="http://schemas.microsoft.com/office/drawing/2014/main" id="{6C184BE3-26E3-1EAA-79BC-BA47C8E255E6}"/>
              </a:ext>
            </a:extLst>
          </p:cNvPr>
          <p:cNvSpPr txBox="1"/>
          <p:nvPr/>
        </p:nvSpPr>
        <p:spPr>
          <a:xfrm>
            <a:off x="49330" y="4412686"/>
            <a:ext cx="2051210"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ja-JP" altLang="ja-JP" sz="1400" b="1" spc="-10" dirty="0">
                <a:solidFill>
                  <a:srgbClr val="254776"/>
                </a:solidFill>
                <a:effectLst/>
                <a:latin typeface="Arial" panose="020B0604020202020204" pitchFamily="34" charset="0"/>
                <a:cs typeface="Arial" panose="020B0604020202020204" pitchFamily="34" charset="0"/>
              </a:rPr>
              <a:t>実装を監視し</a:t>
            </a:r>
            <a:endParaRPr lang="en-US" altLang="ja-JP" sz="1400" b="1" spc="-10" dirty="0">
              <a:solidFill>
                <a:srgbClr val="254776"/>
              </a:solidFill>
              <a:effectLst/>
              <a:latin typeface="Arial" panose="020B0604020202020204" pitchFamily="34" charset="0"/>
              <a:cs typeface="Arial" panose="020B0604020202020204" pitchFamily="34" charset="0"/>
            </a:endParaRPr>
          </a:p>
          <a:p>
            <a:pPr algn="ctr"/>
            <a:r>
              <a:rPr lang="ja-JP" altLang="ja-JP" sz="1400" b="1" spc="-10" dirty="0">
                <a:solidFill>
                  <a:srgbClr val="254776"/>
                </a:solidFill>
                <a:effectLst/>
                <a:latin typeface="Arial" panose="020B0604020202020204" pitchFamily="34" charset="0"/>
                <a:cs typeface="Arial" panose="020B0604020202020204" pitchFamily="34" charset="0"/>
              </a:rPr>
              <a:t>インパクトを評価する</a:t>
            </a:r>
            <a:endParaRPr lang="en-CA" sz="1400" b="1" dirty="0">
              <a:solidFill>
                <a:srgbClr val="254776"/>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6F762966-01FD-45BB-45C8-EE702B53FD3C}"/>
              </a:ext>
            </a:extLst>
          </p:cNvPr>
          <p:cNvSpPr txBox="1"/>
          <p:nvPr/>
        </p:nvSpPr>
        <p:spPr>
          <a:xfrm>
            <a:off x="10716227" y="1898169"/>
            <a:ext cx="1462987"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ja-JP" altLang="ja-JP" sz="1200" spc="-10" dirty="0">
                <a:solidFill>
                  <a:srgbClr val="254776"/>
                </a:solidFill>
                <a:effectLst/>
                <a:latin typeface="Arial" panose="020B0604020202020204" pitchFamily="34" charset="0"/>
                <a:cs typeface="Arial" panose="020B0604020202020204" pitchFamily="34" charset="0"/>
              </a:rPr>
              <a:t>モデリング</a:t>
            </a:r>
            <a:endParaRPr lang="en-CA" sz="1200" dirty="0">
              <a:solidFill>
                <a:srgbClr val="254776"/>
              </a:solidFill>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4DF91BEC-ABC5-9971-7C27-41C43A37E3AD}"/>
              </a:ext>
            </a:extLst>
          </p:cNvPr>
          <p:cNvSpPr txBox="1"/>
          <p:nvPr/>
        </p:nvSpPr>
        <p:spPr>
          <a:xfrm>
            <a:off x="10716228" y="2302522"/>
            <a:ext cx="1103374"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altLang="ja-JP" sz="1200" spc="-10" dirty="0">
                <a:solidFill>
                  <a:srgbClr val="254776"/>
                </a:solidFill>
                <a:effectLst/>
                <a:latin typeface="Arial" panose="020B0604020202020204" pitchFamily="34" charset="0"/>
                <a:cs typeface="Arial" panose="020B0604020202020204" pitchFamily="34" charset="0"/>
              </a:rPr>
              <a:t>行動/</a:t>
            </a:r>
            <a:r>
              <a:rPr lang="en-US" altLang="ja-JP" sz="1200" spc="-10" dirty="0" err="1">
                <a:solidFill>
                  <a:srgbClr val="254776"/>
                </a:solidFill>
                <a:effectLst/>
                <a:latin typeface="Arial" panose="020B0604020202020204" pitchFamily="34" charset="0"/>
                <a:cs typeface="Arial" panose="020B0604020202020204" pitchFamily="34" charset="0"/>
              </a:rPr>
              <a:t>実装</a:t>
            </a:r>
            <a:endParaRPr lang="en-US" altLang="ja-JP" sz="1200" spc="-10" dirty="0">
              <a:solidFill>
                <a:srgbClr val="254776"/>
              </a:solidFill>
              <a:effectLst/>
              <a:latin typeface="Arial" panose="020B0604020202020204" pitchFamily="34" charset="0"/>
              <a:cs typeface="Arial" panose="020B0604020202020204" pitchFamily="34" charset="0"/>
            </a:endParaRPr>
          </a:p>
          <a:p>
            <a:pPr algn="l"/>
            <a:r>
              <a:rPr lang="en-US" altLang="ja-JP" sz="1200" spc="-10" dirty="0" err="1">
                <a:solidFill>
                  <a:srgbClr val="254776"/>
                </a:solidFill>
                <a:effectLst/>
                <a:latin typeface="Arial" panose="020B0604020202020204" pitchFamily="34" charset="0"/>
                <a:cs typeface="Arial" panose="020B0604020202020204" pitchFamily="34" charset="0"/>
              </a:rPr>
              <a:t>研究</a:t>
            </a:r>
            <a:endParaRPr lang="en-CA" sz="1200" b="0" dirty="0">
              <a:solidFill>
                <a:srgbClr val="254776"/>
              </a:solidFill>
              <a:effectLst/>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83454258-D16C-B1D0-6663-A18915FF13F3}"/>
              </a:ext>
            </a:extLst>
          </p:cNvPr>
          <p:cNvSpPr txBox="1"/>
          <p:nvPr/>
        </p:nvSpPr>
        <p:spPr>
          <a:xfrm>
            <a:off x="10703039" y="2919885"/>
            <a:ext cx="1103374"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ja-JP" altLang="ja-JP" sz="1200" spc="-20" dirty="0">
                <a:solidFill>
                  <a:srgbClr val="254776"/>
                </a:solidFill>
                <a:effectLst/>
                <a:latin typeface="Arial" panose="020B0604020202020204" pitchFamily="34" charset="0"/>
                <a:cs typeface="Arial" panose="020B0604020202020204" pitchFamily="34" charset="0"/>
              </a:rPr>
              <a:t>質的な洞察</a:t>
            </a:r>
            <a:endParaRPr lang="en-CA" sz="1200" b="0" dirty="0">
              <a:solidFill>
                <a:srgbClr val="254776"/>
              </a:solidFill>
              <a:effectLst/>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A0FB83D-9C85-FEF4-B331-D30BED062AB5}"/>
              </a:ext>
            </a:extLst>
          </p:cNvPr>
          <p:cNvSpPr txBox="1"/>
          <p:nvPr/>
        </p:nvSpPr>
        <p:spPr>
          <a:xfrm>
            <a:off x="10768336" y="3464673"/>
            <a:ext cx="1229284"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ja-JP" altLang="ja-JP" sz="1200" spc="-10" dirty="0">
                <a:solidFill>
                  <a:srgbClr val="254776"/>
                </a:solidFill>
                <a:effectLst/>
                <a:latin typeface="Arial" panose="020B0604020202020204" pitchFamily="34" charset="0"/>
                <a:cs typeface="Arial" panose="020B0604020202020204" pitchFamily="34" charset="0"/>
              </a:rPr>
              <a:t>エビデンス統合</a:t>
            </a:r>
            <a:endParaRPr lang="en-CA" sz="1200" dirty="0">
              <a:solidFill>
                <a:srgbClr val="254776"/>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8D9CB26A-37E4-5C88-8631-D2B72BC9C982}"/>
              </a:ext>
            </a:extLst>
          </p:cNvPr>
          <p:cNvSpPr txBox="1"/>
          <p:nvPr/>
        </p:nvSpPr>
        <p:spPr>
          <a:xfrm>
            <a:off x="10885040" y="4040811"/>
            <a:ext cx="111258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ja-JP" altLang="ja-JP" sz="1200" spc="-10" dirty="0">
                <a:solidFill>
                  <a:srgbClr val="254776"/>
                </a:solidFill>
                <a:effectLst/>
                <a:latin typeface="Arial" panose="020B0604020202020204" pitchFamily="34" charset="0"/>
                <a:cs typeface="Arial" panose="020B0604020202020204" pitchFamily="34" charset="0"/>
              </a:rPr>
              <a:t>技術評価</a:t>
            </a:r>
            <a:endParaRPr lang="en-CA" sz="1200" dirty="0">
              <a:solidFill>
                <a:srgbClr val="254776"/>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4475A594-8C81-492E-0B14-66942DE5087E}"/>
              </a:ext>
            </a:extLst>
          </p:cNvPr>
          <p:cNvSpPr txBox="1"/>
          <p:nvPr/>
        </p:nvSpPr>
        <p:spPr>
          <a:xfrm>
            <a:off x="10987668" y="4542180"/>
            <a:ext cx="1009952"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ja-JP" altLang="ja-JP" sz="1200" spc="-10" dirty="0">
                <a:solidFill>
                  <a:srgbClr val="254776"/>
                </a:solidFill>
                <a:effectLst/>
                <a:latin typeface="Arial" panose="020B0604020202020204" pitchFamily="34" charset="0"/>
                <a:cs typeface="Arial" panose="020B0604020202020204" pitchFamily="34" charset="0"/>
              </a:rPr>
              <a:t>ガイド</a:t>
            </a:r>
            <a:r>
              <a:rPr lang="ja-JP" altLang="en-US" sz="1200" spc="-10" dirty="0">
                <a:solidFill>
                  <a:srgbClr val="254776"/>
                </a:solidFill>
                <a:effectLst/>
                <a:latin typeface="Arial" panose="020B0604020202020204" pitchFamily="34" charset="0"/>
                <a:cs typeface="Arial" panose="020B0604020202020204" pitchFamily="34" charset="0"/>
              </a:rPr>
              <a:t>ライン</a:t>
            </a:r>
            <a:endParaRPr lang="en-CA" sz="1200" dirty="0">
              <a:solidFill>
                <a:srgbClr val="254776"/>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FA08C844-7EA2-D9D5-69F5-12E8694D0435}"/>
              </a:ext>
            </a:extLst>
          </p:cNvPr>
          <p:cNvSpPr txBox="1"/>
          <p:nvPr/>
        </p:nvSpPr>
        <p:spPr>
          <a:xfrm>
            <a:off x="8173728" y="5576555"/>
            <a:ext cx="983256"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ja-JP" altLang="ja-JP" sz="1400" spc="-10" dirty="0">
                <a:solidFill>
                  <a:srgbClr val="254776"/>
                </a:solidFill>
                <a:effectLst/>
                <a:latin typeface="Arial" panose="020B0604020202020204" pitchFamily="34" charset="0"/>
                <a:cs typeface="Arial" panose="020B0604020202020204" pitchFamily="34" charset="0"/>
              </a:rPr>
              <a:t>評価</a:t>
            </a:r>
            <a:endParaRPr lang="en-CA" sz="1400" dirty="0">
              <a:solidFill>
                <a:srgbClr val="254776"/>
              </a:solidFill>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E492222B-9848-5FFD-AD99-60B5E31B0F10}"/>
              </a:ext>
            </a:extLst>
          </p:cNvPr>
          <p:cNvSpPr txBox="1"/>
          <p:nvPr/>
        </p:nvSpPr>
        <p:spPr>
          <a:xfrm>
            <a:off x="8390713" y="4724627"/>
            <a:ext cx="766270"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ja-JP" altLang="ja-JP" sz="1400" spc="-20" dirty="0">
                <a:solidFill>
                  <a:srgbClr val="254776"/>
                </a:solidFill>
                <a:effectLst/>
                <a:latin typeface="Arial" panose="020B0604020202020204" pitchFamily="34" charset="0"/>
                <a:cs typeface="Arial" panose="020B0604020202020204" pitchFamily="34" charset="0"/>
              </a:rPr>
              <a:t>データ分析</a:t>
            </a:r>
            <a:endParaRPr lang="en-CA" sz="1400" b="0" dirty="0">
              <a:solidFill>
                <a:srgbClr val="254776"/>
              </a:solidFill>
              <a:effectLst/>
              <a:latin typeface="Arial" panose="020B0604020202020204" pitchFamily="34" charset="0"/>
              <a:cs typeface="Arial" panose="020B0604020202020204" pitchFamily="34" charset="0"/>
            </a:endParaRPr>
          </a:p>
        </p:txBody>
      </p:sp>
      <p:pic>
        <p:nvPicPr>
          <p:cNvPr id="88" name="Picture 87" descr="Icon&#10;&#10;Description automatically generated">
            <a:extLst>
              <a:ext uri="{FF2B5EF4-FFF2-40B4-BE49-F238E27FC236}">
                <a16:creationId xmlns:a16="http://schemas.microsoft.com/office/drawing/2014/main" id="{2CE76EEE-CBC5-F51E-A5E6-4C71E49073F8}"/>
              </a:ext>
            </a:extLst>
          </p:cNvPr>
          <p:cNvPicPr>
            <a:picLocks noChangeAspect="1"/>
          </p:cNvPicPr>
          <p:nvPr/>
        </p:nvPicPr>
        <p:blipFill>
          <a:blip r:embed="rId4"/>
          <a:stretch>
            <a:fillRect/>
          </a:stretch>
        </p:blipFill>
        <p:spPr>
          <a:xfrm>
            <a:off x="7651040" y="5391298"/>
            <a:ext cx="576000" cy="576000"/>
          </a:xfrm>
          <a:prstGeom prst="rect">
            <a:avLst/>
          </a:prstGeom>
        </p:spPr>
      </p:pic>
      <p:pic>
        <p:nvPicPr>
          <p:cNvPr id="90" name="Picture 89" descr="Icon&#10;&#10;Description automatically generated">
            <a:extLst>
              <a:ext uri="{FF2B5EF4-FFF2-40B4-BE49-F238E27FC236}">
                <a16:creationId xmlns:a16="http://schemas.microsoft.com/office/drawing/2014/main" id="{C3AF4957-BA25-E999-920A-DF8185C9AE37}"/>
              </a:ext>
            </a:extLst>
          </p:cNvPr>
          <p:cNvPicPr>
            <a:picLocks noChangeAspect="1"/>
          </p:cNvPicPr>
          <p:nvPr/>
        </p:nvPicPr>
        <p:blipFill>
          <a:blip r:embed="rId5"/>
          <a:stretch>
            <a:fillRect/>
          </a:stretch>
        </p:blipFill>
        <p:spPr>
          <a:xfrm>
            <a:off x="7439824" y="4396677"/>
            <a:ext cx="998432" cy="998432"/>
          </a:xfrm>
          <a:prstGeom prst="rect">
            <a:avLst/>
          </a:prstGeom>
        </p:spPr>
      </p:pic>
      <p:pic>
        <p:nvPicPr>
          <p:cNvPr id="92" name="Picture 91" descr="Logo, icon&#10;&#10;Description automatically generated">
            <a:extLst>
              <a:ext uri="{FF2B5EF4-FFF2-40B4-BE49-F238E27FC236}">
                <a16:creationId xmlns:a16="http://schemas.microsoft.com/office/drawing/2014/main" id="{F00CC5C5-96DE-09B8-7FE8-3D8D2678E8BC}"/>
              </a:ext>
            </a:extLst>
          </p:cNvPr>
          <p:cNvPicPr>
            <a:picLocks noChangeAspect="1"/>
          </p:cNvPicPr>
          <p:nvPr/>
        </p:nvPicPr>
        <p:blipFill>
          <a:blip r:embed="rId6"/>
          <a:stretch>
            <a:fillRect/>
          </a:stretch>
        </p:blipFill>
        <p:spPr>
          <a:xfrm>
            <a:off x="10190615" y="1719305"/>
            <a:ext cx="576000" cy="576000"/>
          </a:xfrm>
          <a:prstGeom prst="rect">
            <a:avLst/>
          </a:prstGeom>
        </p:spPr>
      </p:pic>
      <p:pic>
        <p:nvPicPr>
          <p:cNvPr id="94" name="Picture 93">
            <a:extLst>
              <a:ext uri="{FF2B5EF4-FFF2-40B4-BE49-F238E27FC236}">
                <a16:creationId xmlns:a16="http://schemas.microsoft.com/office/drawing/2014/main" id="{7678B4AE-6290-18D7-F87D-E490528FDD88}"/>
              </a:ext>
            </a:extLst>
          </p:cNvPr>
          <p:cNvPicPr>
            <a:picLocks noChangeAspect="1"/>
          </p:cNvPicPr>
          <p:nvPr/>
        </p:nvPicPr>
        <p:blipFill>
          <a:blip r:embed="rId7"/>
          <a:srcRect/>
          <a:stretch/>
        </p:blipFill>
        <p:spPr>
          <a:xfrm>
            <a:off x="10190615" y="3915641"/>
            <a:ext cx="576000" cy="576000"/>
          </a:xfrm>
          <a:prstGeom prst="rect">
            <a:avLst/>
          </a:prstGeom>
        </p:spPr>
      </p:pic>
      <p:pic>
        <p:nvPicPr>
          <p:cNvPr id="96" name="Picture 95" descr="Icon&#10;&#10;Description automatically generated">
            <a:extLst>
              <a:ext uri="{FF2B5EF4-FFF2-40B4-BE49-F238E27FC236}">
                <a16:creationId xmlns:a16="http://schemas.microsoft.com/office/drawing/2014/main" id="{A28DAAAB-E632-2FDD-D153-C431F43A97C0}"/>
              </a:ext>
            </a:extLst>
          </p:cNvPr>
          <p:cNvPicPr>
            <a:picLocks noChangeAspect="1"/>
          </p:cNvPicPr>
          <p:nvPr/>
        </p:nvPicPr>
        <p:blipFill>
          <a:blip r:embed="rId8"/>
          <a:stretch>
            <a:fillRect/>
          </a:stretch>
        </p:blipFill>
        <p:spPr>
          <a:xfrm>
            <a:off x="10190615" y="2817473"/>
            <a:ext cx="576000" cy="576000"/>
          </a:xfrm>
          <a:prstGeom prst="rect">
            <a:avLst/>
          </a:prstGeom>
        </p:spPr>
      </p:pic>
      <p:pic>
        <p:nvPicPr>
          <p:cNvPr id="98" name="Picture 97">
            <a:extLst>
              <a:ext uri="{FF2B5EF4-FFF2-40B4-BE49-F238E27FC236}">
                <a16:creationId xmlns:a16="http://schemas.microsoft.com/office/drawing/2014/main" id="{782DEA4F-7AF7-FBD9-9B90-57B3F6D776FE}"/>
              </a:ext>
            </a:extLst>
          </p:cNvPr>
          <p:cNvPicPr>
            <a:picLocks noChangeAspect="1"/>
          </p:cNvPicPr>
          <p:nvPr/>
        </p:nvPicPr>
        <p:blipFill>
          <a:blip r:embed="rId9"/>
          <a:srcRect/>
          <a:stretch/>
        </p:blipFill>
        <p:spPr>
          <a:xfrm>
            <a:off x="10190615" y="3366557"/>
            <a:ext cx="576000" cy="576000"/>
          </a:xfrm>
          <a:prstGeom prst="rect">
            <a:avLst/>
          </a:prstGeom>
        </p:spPr>
      </p:pic>
      <p:pic>
        <p:nvPicPr>
          <p:cNvPr id="100" name="Picture 99" descr="Icon&#10;&#10;Description automatically generated">
            <a:extLst>
              <a:ext uri="{FF2B5EF4-FFF2-40B4-BE49-F238E27FC236}">
                <a16:creationId xmlns:a16="http://schemas.microsoft.com/office/drawing/2014/main" id="{D5BF14EF-DEF1-E00D-C58E-6DE5523A1CEF}"/>
              </a:ext>
            </a:extLst>
          </p:cNvPr>
          <p:cNvPicPr>
            <a:picLocks noChangeAspect="1"/>
          </p:cNvPicPr>
          <p:nvPr/>
        </p:nvPicPr>
        <p:blipFill>
          <a:blip r:embed="rId10"/>
          <a:stretch>
            <a:fillRect/>
          </a:stretch>
        </p:blipFill>
        <p:spPr>
          <a:xfrm>
            <a:off x="10190615" y="2268389"/>
            <a:ext cx="576000" cy="576000"/>
          </a:xfrm>
          <a:prstGeom prst="rect">
            <a:avLst/>
          </a:prstGeom>
        </p:spPr>
      </p:pic>
      <p:pic>
        <p:nvPicPr>
          <p:cNvPr id="102" name="Picture 101">
            <a:extLst>
              <a:ext uri="{FF2B5EF4-FFF2-40B4-BE49-F238E27FC236}">
                <a16:creationId xmlns:a16="http://schemas.microsoft.com/office/drawing/2014/main" id="{18CDCD4B-A42A-7EBB-102E-D5888E8FC4F0}"/>
              </a:ext>
            </a:extLst>
          </p:cNvPr>
          <p:cNvPicPr>
            <a:picLocks noChangeAspect="1"/>
          </p:cNvPicPr>
          <p:nvPr/>
        </p:nvPicPr>
        <p:blipFill>
          <a:blip r:embed="rId11"/>
          <a:srcRect/>
          <a:stretch/>
        </p:blipFill>
        <p:spPr>
          <a:xfrm>
            <a:off x="10190615" y="4464724"/>
            <a:ext cx="576000" cy="576000"/>
          </a:xfrm>
          <a:prstGeom prst="rect">
            <a:avLst/>
          </a:prstGeom>
        </p:spPr>
      </p:pic>
      <p:grpSp>
        <p:nvGrpSpPr>
          <p:cNvPr id="6" name="グループ化 5">
            <a:extLst>
              <a:ext uri="{FF2B5EF4-FFF2-40B4-BE49-F238E27FC236}">
                <a16:creationId xmlns:a16="http://schemas.microsoft.com/office/drawing/2014/main" id="{96C5713D-5399-B55B-1E1A-C2788135E073}"/>
              </a:ext>
            </a:extLst>
          </p:cNvPr>
          <p:cNvGrpSpPr/>
          <p:nvPr/>
        </p:nvGrpSpPr>
        <p:grpSpPr>
          <a:xfrm>
            <a:off x="170136" y="1516038"/>
            <a:ext cx="6901747" cy="5084540"/>
            <a:chOff x="170136" y="1516038"/>
            <a:chExt cx="6901747" cy="5084540"/>
          </a:xfrm>
        </p:grpSpPr>
        <p:grpSp>
          <p:nvGrpSpPr>
            <p:cNvPr id="80" name="Group 79">
              <a:extLst>
                <a:ext uri="{FF2B5EF4-FFF2-40B4-BE49-F238E27FC236}">
                  <a16:creationId xmlns:a16="http://schemas.microsoft.com/office/drawing/2014/main" id="{750A2A20-6748-9546-0BF2-722772E3D76B}"/>
                </a:ext>
              </a:extLst>
            </p:cNvPr>
            <p:cNvGrpSpPr/>
            <p:nvPr/>
          </p:nvGrpSpPr>
          <p:grpSpPr>
            <a:xfrm rot="10800000">
              <a:off x="4840183" y="4972548"/>
              <a:ext cx="1716048" cy="319995"/>
              <a:chOff x="101017" y="2582243"/>
              <a:chExt cx="1716048" cy="319995"/>
            </a:xfrm>
          </p:grpSpPr>
          <p:pic>
            <p:nvPicPr>
              <p:cNvPr id="81" name="Picture 80">
                <a:extLst>
                  <a:ext uri="{FF2B5EF4-FFF2-40B4-BE49-F238E27FC236}">
                    <a16:creationId xmlns:a16="http://schemas.microsoft.com/office/drawing/2014/main" id="{AACA18BB-7EAD-7D2F-6F01-0E0C3BBC9832}"/>
                  </a:ext>
                </a:extLst>
              </p:cNvPr>
              <p:cNvPicPr>
                <a:picLocks noChangeAspect="1"/>
              </p:cNvPicPr>
              <p:nvPr/>
            </p:nvPicPr>
            <p:blipFill rotWithShape="1">
              <a:blip r:embed="rId12"/>
              <a:srcRect r="29907"/>
              <a:stretch/>
            </p:blipFill>
            <p:spPr>
              <a:xfrm>
                <a:off x="101017" y="2582243"/>
                <a:ext cx="1716048" cy="319995"/>
              </a:xfrm>
              <a:prstGeom prst="rect">
                <a:avLst/>
              </a:prstGeom>
            </p:spPr>
          </p:pic>
          <p:pic>
            <p:nvPicPr>
              <p:cNvPr id="82" name="Picture 81">
                <a:extLst>
                  <a:ext uri="{FF2B5EF4-FFF2-40B4-BE49-F238E27FC236}">
                    <a16:creationId xmlns:a16="http://schemas.microsoft.com/office/drawing/2014/main" id="{F9025C0D-1092-0906-CC4E-B5C7A5C9E734}"/>
                  </a:ext>
                </a:extLst>
              </p:cNvPr>
              <p:cNvPicPr>
                <a:picLocks noChangeAspect="1"/>
              </p:cNvPicPr>
              <p:nvPr/>
            </p:nvPicPr>
            <p:blipFill rotWithShape="1">
              <a:blip r:embed="rId12"/>
              <a:srcRect r="29907"/>
              <a:stretch/>
            </p:blipFill>
            <p:spPr>
              <a:xfrm>
                <a:off x="101017" y="2582243"/>
                <a:ext cx="1716048" cy="319995"/>
              </a:xfrm>
              <a:prstGeom prst="rect">
                <a:avLst/>
              </a:prstGeom>
            </p:spPr>
          </p:pic>
        </p:grpSp>
        <p:grpSp>
          <p:nvGrpSpPr>
            <p:cNvPr id="64" name="Group 63">
              <a:extLst>
                <a:ext uri="{FF2B5EF4-FFF2-40B4-BE49-F238E27FC236}">
                  <a16:creationId xmlns:a16="http://schemas.microsoft.com/office/drawing/2014/main" id="{AD9B2D51-BD5F-9AE0-8E56-47B80E8ADFE4}"/>
                </a:ext>
              </a:extLst>
            </p:cNvPr>
            <p:cNvGrpSpPr/>
            <p:nvPr/>
          </p:nvGrpSpPr>
          <p:grpSpPr>
            <a:xfrm>
              <a:off x="185763" y="4976106"/>
              <a:ext cx="1716048" cy="319995"/>
              <a:chOff x="101017" y="2582243"/>
              <a:chExt cx="1716048" cy="319995"/>
            </a:xfrm>
          </p:grpSpPr>
          <p:pic>
            <p:nvPicPr>
              <p:cNvPr id="65" name="Picture 64">
                <a:extLst>
                  <a:ext uri="{FF2B5EF4-FFF2-40B4-BE49-F238E27FC236}">
                    <a16:creationId xmlns:a16="http://schemas.microsoft.com/office/drawing/2014/main" id="{73893680-7FA4-74DE-2815-3A4A2993CC3F}"/>
                  </a:ext>
                </a:extLst>
              </p:cNvPr>
              <p:cNvPicPr>
                <a:picLocks noChangeAspect="1"/>
              </p:cNvPicPr>
              <p:nvPr/>
            </p:nvPicPr>
            <p:blipFill rotWithShape="1">
              <a:blip r:embed="rId12"/>
              <a:srcRect r="29907"/>
              <a:stretch/>
            </p:blipFill>
            <p:spPr>
              <a:xfrm>
                <a:off x="101017" y="2582243"/>
                <a:ext cx="1716048" cy="319995"/>
              </a:xfrm>
              <a:prstGeom prst="rect">
                <a:avLst/>
              </a:prstGeom>
            </p:spPr>
          </p:pic>
          <p:pic>
            <p:nvPicPr>
              <p:cNvPr id="66" name="Picture 65">
                <a:extLst>
                  <a:ext uri="{FF2B5EF4-FFF2-40B4-BE49-F238E27FC236}">
                    <a16:creationId xmlns:a16="http://schemas.microsoft.com/office/drawing/2014/main" id="{1A6112E9-1456-8E22-A79B-99F793F8B7E3}"/>
                  </a:ext>
                </a:extLst>
              </p:cNvPr>
              <p:cNvPicPr>
                <a:picLocks noChangeAspect="1"/>
              </p:cNvPicPr>
              <p:nvPr/>
            </p:nvPicPr>
            <p:blipFill rotWithShape="1">
              <a:blip r:embed="rId12"/>
              <a:srcRect r="29907"/>
              <a:stretch/>
            </p:blipFill>
            <p:spPr>
              <a:xfrm>
                <a:off x="101017" y="2582243"/>
                <a:ext cx="1716048" cy="319995"/>
              </a:xfrm>
              <a:prstGeom prst="rect">
                <a:avLst/>
              </a:prstGeom>
            </p:spPr>
          </p:pic>
        </p:grpSp>
        <p:grpSp>
          <p:nvGrpSpPr>
            <p:cNvPr id="56" name="Group 55">
              <a:extLst>
                <a:ext uri="{FF2B5EF4-FFF2-40B4-BE49-F238E27FC236}">
                  <a16:creationId xmlns:a16="http://schemas.microsoft.com/office/drawing/2014/main" id="{8ABA5622-B87C-B5B8-C235-432A426ADEDC}"/>
                </a:ext>
              </a:extLst>
            </p:cNvPr>
            <p:cNvGrpSpPr/>
            <p:nvPr/>
          </p:nvGrpSpPr>
          <p:grpSpPr>
            <a:xfrm rot="10800000">
              <a:off x="4869672" y="2473559"/>
              <a:ext cx="1716048" cy="319995"/>
              <a:chOff x="101017" y="2582243"/>
              <a:chExt cx="1716048" cy="319995"/>
            </a:xfrm>
          </p:grpSpPr>
          <p:pic>
            <p:nvPicPr>
              <p:cNvPr id="57" name="Picture 56">
                <a:extLst>
                  <a:ext uri="{FF2B5EF4-FFF2-40B4-BE49-F238E27FC236}">
                    <a16:creationId xmlns:a16="http://schemas.microsoft.com/office/drawing/2014/main" id="{7C24B5E6-0E45-9284-F274-9E1970CEB333}"/>
                  </a:ext>
                </a:extLst>
              </p:cNvPr>
              <p:cNvPicPr>
                <a:picLocks noChangeAspect="1"/>
              </p:cNvPicPr>
              <p:nvPr/>
            </p:nvPicPr>
            <p:blipFill rotWithShape="1">
              <a:blip r:embed="rId12"/>
              <a:srcRect r="29907"/>
              <a:stretch/>
            </p:blipFill>
            <p:spPr>
              <a:xfrm>
                <a:off x="101017" y="2582243"/>
                <a:ext cx="1716048" cy="319995"/>
              </a:xfrm>
              <a:prstGeom prst="rect">
                <a:avLst/>
              </a:prstGeom>
            </p:spPr>
          </p:pic>
          <p:pic>
            <p:nvPicPr>
              <p:cNvPr id="58" name="Picture 57">
                <a:extLst>
                  <a:ext uri="{FF2B5EF4-FFF2-40B4-BE49-F238E27FC236}">
                    <a16:creationId xmlns:a16="http://schemas.microsoft.com/office/drawing/2014/main" id="{5C2C4476-A289-D3B0-DE9C-E11BE2194C93}"/>
                  </a:ext>
                </a:extLst>
              </p:cNvPr>
              <p:cNvPicPr>
                <a:picLocks noChangeAspect="1"/>
              </p:cNvPicPr>
              <p:nvPr/>
            </p:nvPicPr>
            <p:blipFill rotWithShape="1">
              <a:blip r:embed="rId12"/>
              <a:srcRect r="29907"/>
              <a:stretch/>
            </p:blipFill>
            <p:spPr>
              <a:xfrm>
                <a:off x="101017" y="2582243"/>
                <a:ext cx="1716048" cy="319995"/>
              </a:xfrm>
              <a:prstGeom prst="rect">
                <a:avLst/>
              </a:prstGeom>
            </p:spPr>
          </p:pic>
        </p:grpSp>
        <p:grpSp>
          <p:nvGrpSpPr>
            <p:cNvPr id="54" name="Group 53">
              <a:extLst>
                <a:ext uri="{FF2B5EF4-FFF2-40B4-BE49-F238E27FC236}">
                  <a16:creationId xmlns:a16="http://schemas.microsoft.com/office/drawing/2014/main" id="{FA19A421-722C-3BA6-5AD1-F87D63A538B3}"/>
                </a:ext>
              </a:extLst>
            </p:cNvPr>
            <p:cNvGrpSpPr/>
            <p:nvPr/>
          </p:nvGrpSpPr>
          <p:grpSpPr>
            <a:xfrm>
              <a:off x="170136" y="2473559"/>
              <a:ext cx="1716048" cy="319995"/>
              <a:chOff x="101017" y="2582243"/>
              <a:chExt cx="1716048" cy="319995"/>
            </a:xfrm>
          </p:grpSpPr>
          <p:pic>
            <p:nvPicPr>
              <p:cNvPr id="51" name="Picture 50">
                <a:extLst>
                  <a:ext uri="{FF2B5EF4-FFF2-40B4-BE49-F238E27FC236}">
                    <a16:creationId xmlns:a16="http://schemas.microsoft.com/office/drawing/2014/main" id="{A58B5162-E1B6-0FA1-D7C4-51ECD349DBF9}"/>
                  </a:ext>
                </a:extLst>
              </p:cNvPr>
              <p:cNvPicPr>
                <a:picLocks noChangeAspect="1"/>
              </p:cNvPicPr>
              <p:nvPr/>
            </p:nvPicPr>
            <p:blipFill rotWithShape="1">
              <a:blip r:embed="rId12"/>
              <a:srcRect r="29907"/>
              <a:stretch/>
            </p:blipFill>
            <p:spPr>
              <a:xfrm>
                <a:off x="101017" y="2582243"/>
                <a:ext cx="1716048" cy="319995"/>
              </a:xfrm>
              <a:prstGeom prst="rect">
                <a:avLst/>
              </a:prstGeom>
            </p:spPr>
          </p:pic>
          <p:pic>
            <p:nvPicPr>
              <p:cNvPr id="50" name="Picture 49">
                <a:extLst>
                  <a:ext uri="{FF2B5EF4-FFF2-40B4-BE49-F238E27FC236}">
                    <a16:creationId xmlns:a16="http://schemas.microsoft.com/office/drawing/2014/main" id="{9419E963-2F19-A153-C9B5-803EEFF88272}"/>
                  </a:ext>
                </a:extLst>
              </p:cNvPr>
              <p:cNvPicPr>
                <a:picLocks noChangeAspect="1"/>
              </p:cNvPicPr>
              <p:nvPr/>
            </p:nvPicPr>
            <p:blipFill rotWithShape="1">
              <a:blip r:embed="rId12"/>
              <a:srcRect r="29907"/>
              <a:stretch/>
            </p:blipFill>
            <p:spPr>
              <a:xfrm>
                <a:off x="101017" y="2582243"/>
                <a:ext cx="1716048" cy="319995"/>
              </a:xfrm>
              <a:prstGeom prst="rect">
                <a:avLst/>
              </a:prstGeom>
            </p:spPr>
          </p:pic>
        </p:grpSp>
        <p:cxnSp>
          <p:nvCxnSpPr>
            <p:cNvPr id="40" name="Straight Connector 39">
              <a:extLst>
                <a:ext uri="{FF2B5EF4-FFF2-40B4-BE49-F238E27FC236}">
                  <a16:creationId xmlns:a16="http://schemas.microsoft.com/office/drawing/2014/main" id="{230A8771-75D8-3BAB-06A4-5C94CD439A07}"/>
                </a:ext>
              </a:extLst>
            </p:cNvPr>
            <p:cNvCxnSpPr>
              <a:cxnSpLocks/>
            </p:cNvCxnSpPr>
            <p:nvPr/>
          </p:nvCxnSpPr>
          <p:spPr>
            <a:xfrm>
              <a:off x="413883" y="2911636"/>
              <a:ext cx="1" cy="787920"/>
            </a:xfrm>
            <a:prstGeom prst="line">
              <a:avLst/>
            </a:prstGeom>
            <a:ln w="19050">
              <a:solidFill>
                <a:srgbClr val="254776"/>
              </a:solidFill>
            </a:ln>
          </p:spPr>
          <p:style>
            <a:lnRef idx="1">
              <a:schemeClr val="accent2"/>
            </a:lnRef>
            <a:fillRef idx="0">
              <a:schemeClr val="accent2"/>
            </a:fillRef>
            <a:effectRef idx="0">
              <a:schemeClr val="accent2"/>
            </a:effectRef>
            <a:fontRef idx="minor">
              <a:schemeClr val="tx1"/>
            </a:fontRef>
          </p:style>
        </p:cxnSp>
        <p:cxnSp>
          <p:nvCxnSpPr>
            <p:cNvPr id="26" name="Straight Connector 25">
              <a:extLst>
                <a:ext uri="{FF2B5EF4-FFF2-40B4-BE49-F238E27FC236}">
                  <a16:creationId xmlns:a16="http://schemas.microsoft.com/office/drawing/2014/main" id="{5D634CCD-2C93-9329-E84F-2C2F5CBA6963}"/>
                </a:ext>
              </a:extLst>
            </p:cNvPr>
            <p:cNvCxnSpPr>
              <a:cxnSpLocks/>
            </p:cNvCxnSpPr>
            <p:nvPr/>
          </p:nvCxnSpPr>
          <p:spPr>
            <a:xfrm>
              <a:off x="7071883" y="1516038"/>
              <a:ext cx="0" cy="5035293"/>
            </a:xfrm>
            <a:prstGeom prst="line">
              <a:avLst/>
            </a:prstGeom>
            <a:ln w="19050">
              <a:solidFill>
                <a:srgbClr val="DADFE2"/>
              </a:solidFill>
            </a:ln>
          </p:spPr>
          <p:style>
            <a:lnRef idx="1">
              <a:schemeClr val="dk1"/>
            </a:lnRef>
            <a:fillRef idx="0">
              <a:schemeClr val="dk1"/>
            </a:fillRef>
            <a:effectRef idx="0">
              <a:schemeClr val="dk1"/>
            </a:effectRef>
            <a:fontRef idx="minor">
              <a:schemeClr val="tx1"/>
            </a:fontRef>
          </p:style>
        </p:cxnSp>
        <p:sp>
          <p:nvSpPr>
            <p:cNvPr id="27" name="TextBox 26">
              <a:extLst>
                <a:ext uri="{FF2B5EF4-FFF2-40B4-BE49-F238E27FC236}">
                  <a16:creationId xmlns:a16="http://schemas.microsoft.com/office/drawing/2014/main" id="{8C32A611-9F59-0FD1-A2EA-17B30E9E9FC5}"/>
                </a:ext>
              </a:extLst>
            </p:cNvPr>
            <p:cNvSpPr txBox="1"/>
            <p:nvPr/>
          </p:nvSpPr>
          <p:spPr>
            <a:xfrm>
              <a:off x="281278" y="1946471"/>
              <a:ext cx="1646120"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ja-JP" altLang="ja-JP" sz="1400" b="1" dirty="0">
                  <a:solidFill>
                    <a:srgbClr val="254776"/>
                  </a:solidFill>
                  <a:effectLst/>
                  <a:latin typeface="Arial" panose="020B0604020202020204" pitchFamily="34" charset="0"/>
                  <a:cs typeface="Arial" panose="020B0604020202020204" pitchFamily="34" charset="0"/>
                </a:rPr>
                <a:t>問題とその原因を理解する</a:t>
              </a:r>
              <a:endParaRPr lang="en-CA" sz="1400" b="1" dirty="0">
                <a:solidFill>
                  <a:srgbClr val="254776"/>
                </a:solidFill>
                <a:effectLst/>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E11A941D-307B-16A2-714D-663B59DD0A1A}"/>
                </a:ext>
              </a:extLst>
            </p:cNvPr>
            <p:cNvSpPr txBox="1"/>
            <p:nvPr/>
          </p:nvSpPr>
          <p:spPr>
            <a:xfrm>
              <a:off x="4770542" y="1917929"/>
              <a:ext cx="1987381"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ja-JP" altLang="ja-JP" sz="1400" b="1" dirty="0">
                  <a:solidFill>
                    <a:srgbClr val="254776"/>
                  </a:solidFill>
                  <a:effectLst/>
                  <a:latin typeface="Arial" panose="020B0604020202020204" pitchFamily="34" charset="0"/>
                  <a:cs typeface="Arial" panose="020B0604020202020204" pitchFamily="34" charset="0"/>
                </a:rPr>
                <a:t>問題に対処するためのオプションを選択する</a:t>
              </a:r>
              <a:endParaRPr lang="en-CA" sz="1400" b="1" dirty="0">
                <a:solidFill>
                  <a:srgbClr val="254776"/>
                </a:solidFill>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56BC2BA5-F3FA-DE23-73C8-337EBF743380}"/>
                </a:ext>
              </a:extLst>
            </p:cNvPr>
            <p:cNvSpPr txBox="1"/>
            <p:nvPr/>
          </p:nvSpPr>
          <p:spPr>
            <a:xfrm>
              <a:off x="4762151" y="4427157"/>
              <a:ext cx="1858843"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ja-JP" altLang="ja-JP" sz="1400" b="1" spc="-10" dirty="0">
                  <a:solidFill>
                    <a:srgbClr val="254776"/>
                  </a:solidFill>
                  <a:effectLst/>
                  <a:latin typeface="Arial" panose="020B0604020202020204" pitchFamily="34" charset="0"/>
                  <a:cs typeface="Arial" panose="020B0604020202020204" pitchFamily="34" charset="0"/>
                </a:rPr>
                <a:t>実装に関する考慮を特定する</a:t>
              </a:r>
              <a:endParaRPr lang="en-CA" sz="1400" b="1" dirty="0">
                <a:solidFill>
                  <a:srgbClr val="254776"/>
                </a:solidFill>
                <a:latin typeface="Arial" panose="020B0604020202020204" pitchFamily="34" charset="0"/>
                <a:cs typeface="Arial" panose="020B0604020202020204" pitchFamily="34" charset="0"/>
              </a:endParaRPr>
            </a:p>
          </p:txBody>
        </p:sp>
        <p:pic>
          <p:nvPicPr>
            <p:cNvPr id="30" name="Picture 29">
              <a:extLst>
                <a:ext uri="{FF2B5EF4-FFF2-40B4-BE49-F238E27FC236}">
                  <a16:creationId xmlns:a16="http://schemas.microsoft.com/office/drawing/2014/main" id="{DAA9D6F2-9F55-8DE1-FCD6-908AB3853826}"/>
                </a:ext>
              </a:extLst>
            </p:cNvPr>
            <p:cNvPicPr>
              <a:picLocks noChangeAspect="1"/>
            </p:cNvPicPr>
            <p:nvPr/>
          </p:nvPicPr>
          <p:blipFill>
            <a:blip r:embed="rId13"/>
            <a:srcRect/>
            <a:stretch/>
          </p:blipFill>
          <p:spPr>
            <a:xfrm>
              <a:off x="1754428" y="2248098"/>
              <a:ext cx="3166807" cy="3254774"/>
            </a:xfrm>
            <a:prstGeom prst="rect">
              <a:avLst/>
            </a:prstGeom>
          </p:spPr>
        </p:pic>
        <p:pic>
          <p:nvPicPr>
            <p:cNvPr id="16" name="Picture 15">
              <a:extLst>
                <a:ext uri="{FF2B5EF4-FFF2-40B4-BE49-F238E27FC236}">
                  <a16:creationId xmlns:a16="http://schemas.microsoft.com/office/drawing/2014/main" id="{C5739237-DFE9-0F1D-49A2-F7778D45FEF3}"/>
                </a:ext>
              </a:extLst>
            </p:cNvPr>
            <p:cNvPicPr>
              <a:picLocks noChangeAspect="1"/>
            </p:cNvPicPr>
            <p:nvPr/>
          </p:nvPicPr>
          <p:blipFill>
            <a:blip r:embed="rId5"/>
            <a:srcRect/>
            <a:stretch/>
          </p:blipFill>
          <p:spPr>
            <a:xfrm>
              <a:off x="240045" y="2796612"/>
              <a:ext cx="344006" cy="344006"/>
            </a:xfrm>
            <a:prstGeom prst="rect">
              <a:avLst/>
            </a:prstGeom>
          </p:spPr>
        </p:pic>
        <p:pic>
          <p:nvPicPr>
            <p:cNvPr id="35" name="Picture 34">
              <a:extLst>
                <a:ext uri="{FF2B5EF4-FFF2-40B4-BE49-F238E27FC236}">
                  <a16:creationId xmlns:a16="http://schemas.microsoft.com/office/drawing/2014/main" id="{2CC890DB-919E-68A4-BAAB-55E9F880E5C1}"/>
                </a:ext>
              </a:extLst>
            </p:cNvPr>
            <p:cNvPicPr>
              <a:picLocks noChangeAspect="1"/>
            </p:cNvPicPr>
            <p:nvPr/>
          </p:nvPicPr>
          <p:blipFill>
            <a:blip r:embed="rId6"/>
            <a:srcRect/>
            <a:stretch/>
          </p:blipFill>
          <p:spPr>
            <a:xfrm>
              <a:off x="240045" y="3162792"/>
              <a:ext cx="344006" cy="344006"/>
            </a:xfrm>
            <a:prstGeom prst="rect">
              <a:avLst/>
            </a:prstGeom>
          </p:spPr>
        </p:pic>
        <p:pic>
          <p:nvPicPr>
            <p:cNvPr id="39" name="Picture 38">
              <a:extLst>
                <a:ext uri="{FF2B5EF4-FFF2-40B4-BE49-F238E27FC236}">
                  <a16:creationId xmlns:a16="http://schemas.microsoft.com/office/drawing/2014/main" id="{018AB499-193B-9BBB-4ACB-621F23B26825}"/>
                </a:ext>
              </a:extLst>
            </p:cNvPr>
            <p:cNvPicPr>
              <a:picLocks noChangeAspect="1"/>
            </p:cNvPicPr>
            <p:nvPr/>
          </p:nvPicPr>
          <p:blipFill>
            <a:blip r:embed="rId8"/>
            <a:srcRect/>
            <a:stretch/>
          </p:blipFill>
          <p:spPr>
            <a:xfrm>
              <a:off x="240045" y="3539703"/>
              <a:ext cx="344006" cy="344006"/>
            </a:xfrm>
            <a:prstGeom prst="rect">
              <a:avLst/>
            </a:prstGeom>
          </p:spPr>
        </p:pic>
        <p:cxnSp>
          <p:nvCxnSpPr>
            <p:cNvPr id="60" name="Straight Connector 59">
              <a:extLst>
                <a:ext uri="{FF2B5EF4-FFF2-40B4-BE49-F238E27FC236}">
                  <a16:creationId xmlns:a16="http://schemas.microsoft.com/office/drawing/2014/main" id="{0B365790-2532-C623-6C9E-FA772263B8EB}"/>
                </a:ext>
              </a:extLst>
            </p:cNvPr>
            <p:cNvCxnSpPr>
              <a:cxnSpLocks/>
            </p:cNvCxnSpPr>
            <p:nvPr/>
          </p:nvCxnSpPr>
          <p:spPr>
            <a:xfrm>
              <a:off x="5161547" y="2908719"/>
              <a:ext cx="1" cy="787920"/>
            </a:xfrm>
            <a:prstGeom prst="line">
              <a:avLst/>
            </a:prstGeom>
            <a:ln w="19050">
              <a:solidFill>
                <a:srgbClr val="254776"/>
              </a:solidFill>
            </a:ln>
          </p:spPr>
          <p:style>
            <a:lnRef idx="1">
              <a:schemeClr val="accent2"/>
            </a:lnRef>
            <a:fillRef idx="0">
              <a:schemeClr val="accent2"/>
            </a:fillRef>
            <a:effectRef idx="0">
              <a:schemeClr val="accent2"/>
            </a:effectRef>
            <a:fontRef idx="minor">
              <a:schemeClr val="tx1"/>
            </a:fontRef>
          </p:style>
        </p:cxnSp>
        <p:pic>
          <p:nvPicPr>
            <p:cNvPr id="61" name="Picture 60">
              <a:extLst>
                <a:ext uri="{FF2B5EF4-FFF2-40B4-BE49-F238E27FC236}">
                  <a16:creationId xmlns:a16="http://schemas.microsoft.com/office/drawing/2014/main" id="{FF3F3B76-A1CC-BDF2-4FBA-4C5DEFCE69A4}"/>
                </a:ext>
              </a:extLst>
            </p:cNvPr>
            <p:cNvPicPr>
              <a:picLocks noChangeAspect="1"/>
            </p:cNvPicPr>
            <p:nvPr/>
          </p:nvPicPr>
          <p:blipFill>
            <a:blip r:embed="rId6"/>
            <a:srcRect/>
            <a:stretch/>
          </p:blipFill>
          <p:spPr>
            <a:xfrm>
              <a:off x="4987709" y="2793695"/>
              <a:ext cx="344006" cy="344006"/>
            </a:xfrm>
            <a:prstGeom prst="rect">
              <a:avLst/>
            </a:prstGeom>
          </p:spPr>
        </p:pic>
        <p:pic>
          <p:nvPicPr>
            <p:cNvPr id="62" name="Picture 61">
              <a:extLst>
                <a:ext uri="{FF2B5EF4-FFF2-40B4-BE49-F238E27FC236}">
                  <a16:creationId xmlns:a16="http://schemas.microsoft.com/office/drawing/2014/main" id="{F33629E7-106A-A142-B1AF-08834AF3577C}"/>
                </a:ext>
              </a:extLst>
            </p:cNvPr>
            <p:cNvPicPr>
              <a:picLocks noChangeAspect="1"/>
            </p:cNvPicPr>
            <p:nvPr/>
          </p:nvPicPr>
          <p:blipFill>
            <a:blip r:embed="rId4"/>
            <a:srcRect/>
            <a:stretch/>
          </p:blipFill>
          <p:spPr>
            <a:xfrm>
              <a:off x="4987709" y="3159875"/>
              <a:ext cx="344006" cy="344006"/>
            </a:xfrm>
            <a:prstGeom prst="rect">
              <a:avLst/>
            </a:prstGeom>
          </p:spPr>
        </p:pic>
        <p:pic>
          <p:nvPicPr>
            <p:cNvPr id="63" name="Picture 62">
              <a:extLst>
                <a:ext uri="{FF2B5EF4-FFF2-40B4-BE49-F238E27FC236}">
                  <a16:creationId xmlns:a16="http://schemas.microsoft.com/office/drawing/2014/main" id="{56918CD3-A095-CAA6-D601-33B0CBB71EC9}"/>
                </a:ext>
              </a:extLst>
            </p:cNvPr>
            <p:cNvPicPr>
              <a:picLocks noChangeAspect="1"/>
            </p:cNvPicPr>
            <p:nvPr/>
          </p:nvPicPr>
          <p:blipFill>
            <a:blip r:embed="rId8"/>
            <a:srcRect/>
            <a:stretch/>
          </p:blipFill>
          <p:spPr>
            <a:xfrm>
              <a:off x="4987709" y="3536786"/>
              <a:ext cx="344006" cy="344006"/>
            </a:xfrm>
            <a:prstGeom prst="rect">
              <a:avLst/>
            </a:prstGeom>
          </p:spPr>
        </p:pic>
        <p:cxnSp>
          <p:nvCxnSpPr>
            <p:cNvPr id="68" name="Straight Connector 67">
              <a:extLst>
                <a:ext uri="{FF2B5EF4-FFF2-40B4-BE49-F238E27FC236}">
                  <a16:creationId xmlns:a16="http://schemas.microsoft.com/office/drawing/2014/main" id="{9F4FAD25-80AC-A9BB-EB95-72DE687F642A}"/>
                </a:ext>
              </a:extLst>
            </p:cNvPr>
            <p:cNvCxnSpPr>
              <a:cxnSpLocks/>
            </p:cNvCxnSpPr>
            <p:nvPr/>
          </p:nvCxnSpPr>
          <p:spPr>
            <a:xfrm>
              <a:off x="427209" y="5411266"/>
              <a:ext cx="1" cy="787920"/>
            </a:xfrm>
            <a:prstGeom prst="line">
              <a:avLst/>
            </a:prstGeom>
            <a:ln w="19050">
              <a:solidFill>
                <a:srgbClr val="254776"/>
              </a:solidFill>
            </a:ln>
          </p:spPr>
          <p:style>
            <a:lnRef idx="1">
              <a:schemeClr val="accent2"/>
            </a:lnRef>
            <a:fillRef idx="0">
              <a:schemeClr val="accent2"/>
            </a:fillRef>
            <a:effectRef idx="0">
              <a:schemeClr val="accent2"/>
            </a:effectRef>
            <a:fontRef idx="minor">
              <a:schemeClr val="tx1"/>
            </a:fontRef>
          </p:style>
        </p:cxnSp>
        <p:pic>
          <p:nvPicPr>
            <p:cNvPr id="69" name="Picture 68">
              <a:extLst>
                <a:ext uri="{FF2B5EF4-FFF2-40B4-BE49-F238E27FC236}">
                  <a16:creationId xmlns:a16="http://schemas.microsoft.com/office/drawing/2014/main" id="{C8A2A10B-33C7-0BE0-CDC1-41B5C3C61094}"/>
                </a:ext>
              </a:extLst>
            </p:cNvPr>
            <p:cNvPicPr>
              <a:picLocks noChangeAspect="1"/>
            </p:cNvPicPr>
            <p:nvPr/>
          </p:nvPicPr>
          <p:blipFill>
            <a:blip r:embed="rId5"/>
            <a:srcRect/>
            <a:stretch/>
          </p:blipFill>
          <p:spPr>
            <a:xfrm>
              <a:off x="253371" y="5296242"/>
              <a:ext cx="344006" cy="344006"/>
            </a:xfrm>
            <a:prstGeom prst="rect">
              <a:avLst/>
            </a:prstGeom>
          </p:spPr>
        </p:pic>
        <p:pic>
          <p:nvPicPr>
            <p:cNvPr id="70" name="Picture 69">
              <a:extLst>
                <a:ext uri="{FF2B5EF4-FFF2-40B4-BE49-F238E27FC236}">
                  <a16:creationId xmlns:a16="http://schemas.microsoft.com/office/drawing/2014/main" id="{9E2F3EAB-C702-4634-4CEC-939137282E53}"/>
                </a:ext>
              </a:extLst>
            </p:cNvPr>
            <p:cNvPicPr>
              <a:picLocks noChangeAspect="1"/>
            </p:cNvPicPr>
            <p:nvPr/>
          </p:nvPicPr>
          <p:blipFill>
            <a:blip r:embed="rId4"/>
            <a:srcRect/>
            <a:stretch/>
          </p:blipFill>
          <p:spPr>
            <a:xfrm>
              <a:off x="253371" y="5662422"/>
              <a:ext cx="344006" cy="344006"/>
            </a:xfrm>
            <a:prstGeom prst="rect">
              <a:avLst/>
            </a:prstGeom>
          </p:spPr>
        </p:pic>
        <p:pic>
          <p:nvPicPr>
            <p:cNvPr id="71" name="Picture 70">
              <a:extLst>
                <a:ext uri="{FF2B5EF4-FFF2-40B4-BE49-F238E27FC236}">
                  <a16:creationId xmlns:a16="http://schemas.microsoft.com/office/drawing/2014/main" id="{F8FC4FB6-F027-6D5C-CC14-B08138287F16}"/>
                </a:ext>
              </a:extLst>
            </p:cNvPr>
            <p:cNvPicPr>
              <a:picLocks noChangeAspect="1"/>
            </p:cNvPicPr>
            <p:nvPr/>
          </p:nvPicPr>
          <p:blipFill>
            <a:blip r:embed="rId8"/>
            <a:srcRect/>
            <a:stretch/>
          </p:blipFill>
          <p:spPr>
            <a:xfrm>
              <a:off x="253371" y="6039333"/>
              <a:ext cx="344006" cy="344006"/>
            </a:xfrm>
            <a:prstGeom prst="rect">
              <a:avLst/>
            </a:prstGeom>
          </p:spPr>
        </p:pic>
        <p:cxnSp>
          <p:nvCxnSpPr>
            <p:cNvPr id="76" name="Straight Connector 75">
              <a:extLst>
                <a:ext uri="{FF2B5EF4-FFF2-40B4-BE49-F238E27FC236}">
                  <a16:creationId xmlns:a16="http://schemas.microsoft.com/office/drawing/2014/main" id="{ADB79717-11BB-47B0-1A89-877A06487448}"/>
                </a:ext>
              </a:extLst>
            </p:cNvPr>
            <p:cNvCxnSpPr>
              <a:cxnSpLocks/>
            </p:cNvCxnSpPr>
            <p:nvPr/>
          </p:nvCxnSpPr>
          <p:spPr>
            <a:xfrm flipH="1">
              <a:off x="5124910" y="5408349"/>
              <a:ext cx="1835" cy="475909"/>
            </a:xfrm>
            <a:prstGeom prst="line">
              <a:avLst/>
            </a:prstGeom>
            <a:ln w="19050">
              <a:solidFill>
                <a:srgbClr val="254776"/>
              </a:solidFill>
            </a:ln>
          </p:spPr>
          <p:style>
            <a:lnRef idx="1">
              <a:schemeClr val="accent2"/>
            </a:lnRef>
            <a:fillRef idx="0">
              <a:schemeClr val="accent2"/>
            </a:fillRef>
            <a:effectRef idx="0">
              <a:schemeClr val="accent2"/>
            </a:effectRef>
            <a:fontRef idx="minor">
              <a:schemeClr val="tx1"/>
            </a:fontRef>
          </p:style>
        </p:cxnSp>
        <p:pic>
          <p:nvPicPr>
            <p:cNvPr id="77" name="Picture 76">
              <a:extLst>
                <a:ext uri="{FF2B5EF4-FFF2-40B4-BE49-F238E27FC236}">
                  <a16:creationId xmlns:a16="http://schemas.microsoft.com/office/drawing/2014/main" id="{379FFF2A-4941-ACDE-8AF5-1A3EBE45A707}"/>
                </a:ext>
              </a:extLst>
            </p:cNvPr>
            <p:cNvPicPr>
              <a:picLocks noChangeAspect="1"/>
            </p:cNvPicPr>
            <p:nvPr/>
          </p:nvPicPr>
          <p:blipFill>
            <a:blip r:embed="rId5"/>
            <a:srcRect/>
            <a:stretch/>
          </p:blipFill>
          <p:spPr>
            <a:xfrm>
              <a:off x="4952907" y="5293325"/>
              <a:ext cx="344006" cy="344006"/>
            </a:xfrm>
            <a:prstGeom prst="rect">
              <a:avLst/>
            </a:prstGeom>
          </p:spPr>
        </p:pic>
        <p:pic>
          <p:nvPicPr>
            <p:cNvPr id="79" name="Picture 78">
              <a:extLst>
                <a:ext uri="{FF2B5EF4-FFF2-40B4-BE49-F238E27FC236}">
                  <a16:creationId xmlns:a16="http://schemas.microsoft.com/office/drawing/2014/main" id="{1915BCBB-6D15-31A6-BAF8-8994023761FB}"/>
                </a:ext>
              </a:extLst>
            </p:cNvPr>
            <p:cNvPicPr>
              <a:picLocks noChangeAspect="1"/>
            </p:cNvPicPr>
            <p:nvPr/>
          </p:nvPicPr>
          <p:blipFill>
            <a:blip r:embed="rId8"/>
            <a:srcRect/>
            <a:stretch/>
          </p:blipFill>
          <p:spPr>
            <a:xfrm>
              <a:off x="4952907" y="5687344"/>
              <a:ext cx="344006" cy="344006"/>
            </a:xfrm>
            <a:prstGeom prst="rect">
              <a:avLst/>
            </a:prstGeom>
          </p:spPr>
        </p:pic>
        <p:sp>
          <p:nvSpPr>
            <p:cNvPr id="2" name="テキスト ボックス 1">
              <a:extLst>
                <a:ext uri="{FF2B5EF4-FFF2-40B4-BE49-F238E27FC236}">
                  <a16:creationId xmlns:a16="http://schemas.microsoft.com/office/drawing/2014/main" id="{481C7D3A-AF71-83B1-4125-14C13AC405C6}"/>
                </a:ext>
              </a:extLst>
            </p:cNvPr>
            <p:cNvSpPr txBox="1"/>
            <p:nvPr/>
          </p:nvSpPr>
          <p:spPr>
            <a:xfrm>
              <a:off x="253370" y="2483488"/>
              <a:ext cx="2532891" cy="1328569"/>
            </a:xfrm>
            <a:prstGeom prst="rect">
              <a:avLst/>
            </a:prstGeom>
            <a:noFill/>
          </p:spPr>
          <p:txBody>
            <a:bodyPr wrap="square" rtlCol="0">
              <a:spAutoFit/>
            </a:bodyPr>
            <a:lstStyle/>
            <a:p>
              <a:pPr>
                <a:spcBef>
                  <a:spcPts val="1200"/>
                </a:spcBef>
              </a:pPr>
              <a:r>
                <a:rPr lang="en-US" altLang="ja-JP" sz="1400" spc="-10" dirty="0">
                  <a:solidFill>
                    <a:srgbClr val="254776"/>
                  </a:solidFill>
                  <a:effectLst/>
                  <a:latin typeface="Arial" panose="020B0604020202020204" pitchFamily="34" charset="0"/>
                  <a:cs typeface="Arial" panose="020B0604020202020204" pitchFamily="34" charset="0"/>
                </a:rPr>
                <a:t>エビデンスの形式</a:t>
              </a:r>
              <a:endParaRPr lang="ja-JP" altLang="ja-JP" sz="1400" dirty="0">
                <a:effectLst/>
                <a:latin typeface="Arial" panose="020B0604020202020204" pitchFamily="34" charset="0"/>
                <a:cs typeface="Arial" panose="020B0604020202020204" pitchFamily="34" charset="0"/>
              </a:endParaRPr>
            </a:p>
            <a:p>
              <a:pPr marL="363538" lvl="0" indent="-101600">
                <a:lnSpc>
                  <a:spcPts val="1020"/>
                </a:lnSpc>
                <a:spcBef>
                  <a:spcPts val="1200"/>
                </a:spcBef>
                <a:buClr>
                  <a:srgbClr val="254776"/>
                </a:buClr>
                <a:buSzPts val="750"/>
                <a:buFont typeface="Calibri" panose="020F0502020204030204" pitchFamily="34" charset="0"/>
                <a:buChar char="•"/>
                <a:tabLst>
                  <a:tab pos="709930" algn="l"/>
                </a:tabLst>
              </a:pPr>
              <a:r>
                <a:rPr lang="en-US" altLang="ja-JP" sz="1400" spc="-20" dirty="0" err="1">
                  <a:solidFill>
                    <a:srgbClr val="254776"/>
                  </a:solidFill>
                  <a:effectLst/>
                  <a:latin typeface="Arial" panose="020B0604020202020204" pitchFamily="34" charset="0"/>
                  <a:cs typeface="Arial" panose="020B0604020202020204" pitchFamily="34" charset="0"/>
                </a:rPr>
                <a:t>データ分析</a:t>
              </a:r>
              <a:endParaRPr lang="ja-JP" altLang="ja-JP" sz="1400" spc="0" dirty="0">
                <a:effectLst/>
                <a:latin typeface="Arial" panose="020B0604020202020204" pitchFamily="34" charset="0"/>
                <a:cs typeface="Arial" panose="020B0604020202020204" pitchFamily="34" charset="0"/>
              </a:endParaRPr>
            </a:p>
            <a:p>
              <a:pPr marL="363538" lvl="0" indent="-101600">
                <a:spcBef>
                  <a:spcPts val="1200"/>
                </a:spcBef>
                <a:spcAft>
                  <a:spcPts val="0"/>
                </a:spcAft>
                <a:buClr>
                  <a:srgbClr val="254776"/>
                </a:buClr>
                <a:buSzPts val="750"/>
                <a:buFont typeface="Calibri" panose="020F0502020204030204" pitchFamily="34" charset="0"/>
                <a:buChar char="•"/>
                <a:tabLst>
                  <a:tab pos="709930" algn="l"/>
                </a:tabLst>
              </a:pPr>
              <a:r>
                <a:rPr lang="en-US" altLang="ja-JP" sz="1400" spc="-10" dirty="0" err="1">
                  <a:solidFill>
                    <a:srgbClr val="254776"/>
                  </a:solidFill>
                  <a:effectLst/>
                  <a:latin typeface="Arial" panose="020B0604020202020204" pitchFamily="34" charset="0"/>
                  <a:cs typeface="Arial" panose="020B0604020202020204" pitchFamily="34" charset="0"/>
                </a:rPr>
                <a:t>モデリング</a:t>
              </a:r>
              <a:endParaRPr lang="ja-JP" altLang="ja-JP" sz="1400" spc="0" dirty="0">
                <a:effectLst/>
                <a:latin typeface="Arial" panose="020B0604020202020204" pitchFamily="34" charset="0"/>
                <a:cs typeface="Arial" panose="020B0604020202020204" pitchFamily="34" charset="0"/>
              </a:endParaRPr>
            </a:p>
            <a:p>
              <a:pPr marL="363538" lvl="0" indent="-101600">
                <a:spcBef>
                  <a:spcPts val="1200"/>
                </a:spcBef>
                <a:spcAft>
                  <a:spcPts val="0"/>
                </a:spcAft>
                <a:buClr>
                  <a:srgbClr val="254776"/>
                </a:buClr>
                <a:buSzPts val="750"/>
                <a:buFont typeface="Calibri" panose="020F0502020204030204" pitchFamily="34" charset="0"/>
                <a:buChar char="•"/>
                <a:tabLst>
                  <a:tab pos="709930" algn="l"/>
                </a:tabLst>
              </a:pPr>
              <a:r>
                <a:rPr lang="en-US" altLang="ja-JP" sz="1400" spc="-20" dirty="0" err="1">
                  <a:solidFill>
                    <a:srgbClr val="254776"/>
                  </a:solidFill>
                  <a:effectLst/>
                  <a:latin typeface="Arial" panose="020B0604020202020204" pitchFamily="34" charset="0"/>
                  <a:cs typeface="Arial" panose="020B0604020202020204" pitchFamily="34" charset="0"/>
                </a:rPr>
                <a:t>質的な洞察</a:t>
              </a:r>
              <a:endParaRPr kumimoji="1" lang="ja-JP" altLang="en-US" sz="1400" dirty="0">
                <a:latin typeface="Arial" panose="020B0604020202020204" pitchFamily="34" charset="0"/>
                <a:cs typeface="Arial" panose="020B0604020202020204" pitchFamily="34" charset="0"/>
              </a:endParaRPr>
            </a:p>
          </p:txBody>
        </p:sp>
        <p:sp>
          <p:nvSpPr>
            <p:cNvPr id="3" name="テキスト ボックス 2">
              <a:extLst>
                <a:ext uri="{FF2B5EF4-FFF2-40B4-BE49-F238E27FC236}">
                  <a16:creationId xmlns:a16="http://schemas.microsoft.com/office/drawing/2014/main" id="{7A4D8C3C-DAB8-9FCB-E064-2F78B453C231}"/>
                </a:ext>
              </a:extLst>
            </p:cNvPr>
            <p:cNvSpPr txBox="1"/>
            <p:nvPr/>
          </p:nvSpPr>
          <p:spPr>
            <a:xfrm>
              <a:off x="4869672" y="2530988"/>
              <a:ext cx="2051210" cy="1551707"/>
            </a:xfrm>
            <a:prstGeom prst="rect">
              <a:avLst/>
            </a:prstGeom>
            <a:noFill/>
          </p:spPr>
          <p:txBody>
            <a:bodyPr wrap="square" rtlCol="0">
              <a:spAutoFit/>
            </a:bodyPr>
            <a:lstStyle/>
            <a:p>
              <a:pPr marL="620713" indent="-620713">
                <a:lnSpc>
                  <a:spcPts val="1085"/>
                </a:lnSpc>
                <a:spcBef>
                  <a:spcPts val="370"/>
                </a:spcBef>
                <a:spcAft>
                  <a:spcPts val="0"/>
                </a:spcAft>
              </a:pPr>
              <a:r>
                <a:rPr lang="en-US" altLang="ja-JP" sz="1400" dirty="0">
                  <a:solidFill>
                    <a:srgbClr val="254776"/>
                  </a:solidFill>
                  <a:effectLst/>
                  <a:latin typeface="Arial" panose="020B0604020202020204" pitchFamily="34" charset="0"/>
                  <a:cs typeface="Arial" panose="020B0604020202020204" pitchFamily="34" charset="0"/>
                </a:rPr>
                <a:t>エビデンスの形式</a:t>
              </a:r>
              <a:endParaRPr lang="ja-JP" altLang="ja-JP" sz="1400" dirty="0">
                <a:effectLst/>
                <a:latin typeface="Arial" panose="020B0604020202020204" pitchFamily="34" charset="0"/>
                <a:cs typeface="Arial" panose="020B0604020202020204" pitchFamily="34" charset="0"/>
              </a:endParaRPr>
            </a:p>
            <a:p>
              <a:pPr marL="465138" lvl="0" indent="-80963">
                <a:lnSpc>
                  <a:spcPts val="1600"/>
                </a:lnSpc>
                <a:spcBef>
                  <a:spcPts val="600"/>
                </a:spcBef>
                <a:buClr>
                  <a:srgbClr val="254776"/>
                </a:buClr>
                <a:buSzPts val="750"/>
                <a:buFont typeface="Calibri" panose="020F0502020204030204" pitchFamily="34" charset="0"/>
                <a:buChar char="•"/>
                <a:tabLst>
                  <a:tab pos="716280" algn="l"/>
                </a:tabLst>
              </a:pPr>
              <a:r>
                <a:rPr lang="ja-JP" altLang="ja-JP" sz="1400" dirty="0">
                  <a:solidFill>
                    <a:srgbClr val="254776"/>
                  </a:solidFill>
                  <a:effectLst/>
                  <a:latin typeface="Arial" panose="020B0604020202020204" pitchFamily="34" charset="0"/>
                  <a:cs typeface="Arial" panose="020B0604020202020204" pitchFamily="34" charset="0"/>
                </a:rPr>
                <a:t>モデリング</a:t>
              </a:r>
              <a:endParaRPr lang="ja-JP" altLang="ja-JP" sz="1400" dirty="0">
                <a:effectLst/>
                <a:latin typeface="Arial" panose="020B0604020202020204" pitchFamily="34" charset="0"/>
                <a:cs typeface="Arial" panose="020B0604020202020204" pitchFamily="34" charset="0"/>
              </a:endParaRPr>
            </a:p>
            <a:p>
              <a:pPr marL="465138" lvl="0" indent="-80963">
                <a:lnSpc>
                  <a:spcPts val="2000"/>
                </a:lnSpc>
                <a:spcBef>
                  <a:spcPts val="1200"/>
                </a:spcBef>
                <a:spcAft>
                  <a:spcPts val="0"/>
                </a:spcAft>
                <a:buClr>
                  <a:srgbClr val="254776"/>
                </a:buClr>
                <a:buSzPts val="750"/>
                <a:buFont typeface="Calibri" panose="020F0502020204030204" pitchFamily="34" charset="0"/>
                <a:buChar char="•"/>
                <a:tabLst>
                  <a:tab pos="716280" algn="l"/>
                </a:tabLst>
              </a:pPr>
              <a:r>
                <a:rPr lang="ja-JP" altLang="ja-JP" sz="1400" dirty="0">
                  <a:solidFill>
                    <a:srgbClr val="254776"/>
                  </a:solidFill>
                  <a:effectLst/>
                  <a:latin typeface="Arial" panose="020B0604020202020204" pitchFamily="34" charset="0"/>
                  <a:cs typeface="Arial" panose="020B0604020202020204" pitchFamily="34" charset="0"/>
                </a:rPr>
                <a:t>評価</a:t>
              </a:r>
              <a:endParaRPr lang="ja-JP" altLang="ja-JP" sz="1400" dirty="0">
                <a:effectLst/>
                <a:latin typeface="Arial" panose="020B0604020202020204" pitchFamily="34" charset="0"/>
                <a:cs typeface="Arial" panose="020B0604020202020204" pitchFamily="34" charset="0"/>
              </a:endParaRPr>
            </a:p>
            <a:p>
              <a:pPr marL="465138" lvl="0" indent="-80963">
                <a:lnSpc>
                  <a:spcPts val="2000"/>
                </a:lnSpc>
                <a:spcBef>
                  <a:spcPts val="1200"/>
                </a:spcBef>
                <a:spcAft>
                  <a:spcPts val="0"/>
                </a:spcAft>
                <a:buClr>
                  <a:srgbClr val="254776"/>
                </a:buClr>
                <a:buSzPts val="750"/>
                <a:buFont typeface="Calibri" panose="020F0502020204030204" pitchFamily="34" charset="0"/>
                <a:buChar char="•"/>
                <a:tabLst>
                  <a:tab pos="716280" algn="l"/>
                </a:tabLst>
              </a:pPr>
              <a:r>
                <a:rPr lang="ja-JP" altLang="ja-JP" sz="1400" dirty="0">
                  <a:solidFill>
                    <a:srgbClr val="254776"/>
                  </a:solidFill>
                  <a:effectLst/>
                  <a:latin typeface="Arial" panose="020B0604020202020204" pitchFamily="34" charset="0"/>
                  <a:cs typeface="Arial" panose="020B0604020202020204" pitchFamily="34" charset="0"/>
                </a:rPr>
                <a:t>質的な洞察</a:t>
              </a:r>
              <a:endParaRPr lang="ja-JP" altLang="ja-JP" sz="1400" dirty="0">
                <a:effectLst/>
                <a:latin typeface="Arial" panose="020B0604020202020204" pitchFamily="34" charset="0"/>
                <a:cs typeface="Arial" panose="020B0604020202020204" pitchFamily="34" charset="0"/>
              </a:endParaRPr>
            </a:p>
            <a:p>
              <a:endParaRPr kumimoji="1" lang="ja-JP" altLang="en-US" sz="1400" dirty="0">
                <a:latin typeface="Arial" panose="020B0604020202020204" pitchFamily="34" charset="0"/>
                <a:cs typeface="Arial" panose="020B0604020202020204" pitchFamily="34" charset="0"/>
              </a:endParaRPr>
            </a:p>
          </p:txBody>
        </p:sp>
        <p:sp>
          <p:nvSpPr>
            <p:cNvPr id="4" name="テキスト ボックス 3">
              <a:extLst>
                <a:ext uri="{FF2B5EF4-FFF2-40B4-BE49-F238E27FC236}">
                  <a16:creationId xmlns:a16="http://schemas.microsoft.com/office/drawing/2014/main" id="{62CF037F-B074-8DF1-00DD-FAC56DBBD64B}"/>
                </a:ext>
              </a:extLst>
            </p:cNvPr>
            <p:cNvSpPr txBox="1"/>
            <p:nvPr/>
          </p:nvSpPr>
          <p:spPr>
            <a:xfrm>
              <a:off x="174777" y="5048871"/>
              <a:ext cx="1736122" cy="1551707"/>
            </a:xfrm>
            <a:prstGeom prst="rect">
              <a:avLst/>
            </a:prstGeom>
            <a:noFill/>
          </p:spPr>
          <p:txBody>
            <a:bodyPr wrap="square" rtlCol="0">
              <a:spAutoFit/>
            </a:bodyPr>
            <a:lstStyle/>
            <a:p>
              <a:pPr marL="620713" indent="-620713" algn="ctr">
                <a:lnSpc>
                  <a:spcPts val="1085"/>
                </a:lnSpc>
                <a:spcBef>
                  <a:spcPts val="370"/>
                </a:spcBef>
                <a:spcAft>
                  <a:spcPts val="0"/>
                </a:spcAft>
              </a:pPr>
              <a:r>
                <a:rPr lang="en-US" altLang="ja-JP" sz="1400" dirty="0">
                  <a:solidFill>
                    <a:srgbClr val="254776"/>
                  </a:solidFill>
                  <a:effectLst/>
                  <a:latin typeface="Arial" panose="020B0604020202020204" pitchFamily="34" charset="0"/>
                  <a:cs typeface="Arial" panose="020B0604020202020204" pitchFamily="34" charset="0"/>
                </a:rPr>
                <a:t>エビデンスの形式</a:t>
              </a:r>
              <a:endParaRPr lang="ja-JP" altLang="ja-JP" sz="1400" dirty="0">
                <a:effectLst/>
                <a:latin typeface="Arial" panose="020B0604020202020204" pitchFamily="34" charset="0"/>
                <a:cs typeface="Arial" panose="020B0604020202020204" pitchFamily="34" charset="0"/>
              </a:endParaRPr>
            </a:p>
            <a:p>
              <a:pPr marL="363538" lvl="0">
                <a:lnSpc>
                  <a:spcPts val="1020"/>
                </a:lnSpc>
                <a:spcBef>
                  <a:spcPts val="1200"/>
                </a:spcBef>
                <a:buClr>
                  <a:srgbClr val="254776"/>
                </a:buClr>
                <a:buSzPts val="750"/>
                <a:buFont typeface="Calibri" panose="020F0502020204030204" pitchFamily="34" charset="0"/>
                <a:buChar char="•"/>
                <a:tabLst>
                  <a:tab pos="709930" algn="l"/>
                </a:tabLst>
              </a:pPr>
              <a:r>
                <a:rPr lang="en-US" altLang="ja-JP" sz="1400" spc="-20" dirty="0">
                  <a:solidFill>
                    <a:srgbClr val="254776"/>
                  </a:solidFill>
                  <a:effectLst/>
                  <a:latin typeface="Arial" panose="020B0604020202020204" pitchFamily="34" charset="0"/>
                  <a:cs typeface="Arial" panose="020B0604020202020204" pitchFamily="34" charset="0"/>
                </a:rPr>
                <a:t>データ分析</a:t>
              </a:r>
              <a:endParaRPr lang="ja-JP" altLang="ja-JP" sz="1400" spc="0" dirty="0">
                <a:effectLst/>
                <a:latin typeface="Arial" panose="020B0604020202020204" pitchFamily="34" charset="0"/>
                <a:cs typeface="Arial" panose="020B0604020202020204" pitchFamily="34" charset="0"/>
              </a:endParaRPr>
            </a:p>
            <a:p>
              <a:pPr marL="465138" lvl="0" indent="-80963">
                <a:lnSpc>
                  <a:spcPts val="2000"/>
                </a:lnSpc>
                <a:spcBef>
                  <a:spcPts val="1200"/>
                </a:spcBef>
                <a:spcAft>
                  <a:spcPts val="0"/>
                </a:spcAft>
                <a:buClr>
                  <a:srgbClr val="254776"/>
                </a:buClr>
                <a:buSzPts val="750"/>
                <a:buFont typeface="Calibri" panose="020F0502020204030204" pitchFamily="34" charset="0"/>
                <a:buChar char="•"/>
                <a:tabLst>
                  <a:tab pos="716280" algn="l"/>
                </a:tabLst>
              </a:pPr>
              <a:r>
                <a:rPr lang="ja-JP" altLang="ja-JP" sz="1400" dirty="0">
                  <a:solidFill>
                    <a:srgbClr val="254776"/>
                  </a:solidFill>
                  <a:effectLst/>
                  <a:latin typeface="Arial" panose="020B0604020202020204" pitchFamily="34" charset="0"/>
                  <a:cs typeface="Arial" panose="020B0604020202020204" pitchFamily="34" charset="0"/>
                </a:rPr>
                <a:t>評価</a:t>
              </a:r>
              <a:endParaRPr lang="ja-JP" altLang="ja-JP" sz="1400" dirty="0">
                <a:effectLst/>
                <a:latin typeface="Arial" panose="020B0604020202020204" pitchFamily="34" charset="0"/>
                <a:cs typeface="Arial" panose="020B0604020202020204" pitchFamily="34" charset="0"/>
              </a:endParaRPr>
            </a:p>
            <a:p>
              <a:pPr marL="465138" lvl="0" indent="-80963">
                <a:lnSpc>
                  <a:spcPts val="2000"/>
                </a:lnSpc>
                <a:spcBef>
                  <a:spcPts val="1200"/>
                </a:spcBef>
                <a:spcAft>
                  <a:spcPts val="0"/>
                </a:spcAft>
                <a:buClr>
                  <a:srgbClr val="254776"/>
                </a:buClr>
                <a:buSzPts val="750"/>
                <a:buFont typeface="Calibri" panose="020F0502020204030204" pitchFamily="34" charset="0"/>
                <a:buChar char="•"/>
                <a:tabLst>
                  <a:tab pos="716280" algn="l"/>
                </a:tabLst>
              </a:pPr>
              <a:r>
                <a:rPr lang="ja-JP" altLang="ja-JP" sz="1400" dirty="0">
                  <a:solidFill>
                    <a:srgbClr val="254776"/>
                  </a:solidFill>
                  <a:effectLst/>
                  <a:latin typeface="Arial" panose="020B0604020202020204" pitchFamily="34" charset="0"/>
                  <a:cs typeface="Arial" panose="020B0604020202020204" pitchFamily="34" charset="0"/>
                </a:rPr>
                <a:t>質的な洞察</a:t>
              </a:r>
              <a:endParaRPr lang="ja-JP" altLang="ja-JP" sz="1400" dirty="0">
                <a:effectLst/>
                <a:latin typeface="Arial" panose="020B0604020202020204" pitchFamily="34" charset="0"/>
                <a:cs typeface="Arial" panose="020B0604020202020204" pitchFamily="34" charset="0"/>
              </a:endParaRPr>
            </a:p>
            <a:p>
              <a:pPr algn="ctr"/>
              <a:endParaRPr kumimoji="1" lang="ja-JP" altLang="en-US" sz="1400" dirty="0">
                <a:latin typeface="Arial" panose="020B0604020202020204" pitchFamily="34" charset="0"/>
                <a:cs typeface="Arial" panose="020B0604020202020204" pitchFamily="34" charset="0"/>
              </a:endParaRPr>
            </a:p>
          </p:txBody>
        </p:sp>
        <p:sp>
          <p:nvSpPr>
            <p:cNvPr id="5" name="テキスト ボックス 4">
              <a:extLst>
                <a:ext uri="{FF2B5EF4-FFF2-40B4-BE49-F238E27FC236}">
                  <a16:creationId xmlns:a16="http://schemas.microsoft.com/office/drawing/2014/main" id="{AED52E85-4CA4-D94D-CA18-FF423F24FE02}"/>
                </a:ext>
              </a:extLst>
            </p:cNvPr>
            <p:cNvSpPr txBox="1"/>
            <p:nvPr/>
          </p:nvSpPr>
          <p:spPr>
            <a:xfrm>
              <a:off x="4925670" y="5037367"/>
              <a:ext cx="2051210" cy="1218282"/>
            </a:xfrm>
            <a:prstGeom prst="rect">
              <a:avLst/>
            </a:prstGeom>
            <a:noFill/>
          </p:spPr>
          <p:txBody>
            <a:bodyPr wrap="square" rtlCol="0">
              <a:spAutoFit/>
            </a:bodyPr>
            <a:lstStyle/>
            <a:p>
              <a:pPr marL="620713" indent="-620713">
                <a:lnSpc>
                  <a:spcPts val="1085"/>
                </a:lnSpc>
                <a:spcBef>
                  <a:spcPts val="370"/>
                </a:spcBef>
                <a:spcAft>
                  <a:spcPts val="0"/>
                </a:spcAft>
              </a:pPr>
              <a:r>
                <a:rPr lang="en-US" altLang="ja-JP" sz="1400" dirty="0">
                  <a:solidFill>
                    <a:srgbClr val="254776"/>
                  </a:solidFill>
                  <a:effectLst/>
                  <a:latin typeface="Arial" panose="020B0604020202020204" pitchFamily="34" charset="0"/>
                  <a:cs typeface="Arial" panose="020B0604020202020204" pitchFamily="34" charset="0"/>
                </a:rPr>
                <a:t>エビデンスの形式</a:t>
              </a:r>
              <a:endParaRPr lang="ja-JP" altLang="ja-JP" sz="1400" dirty="0">
                <a:effectLst/>
                <a:latin typeface="Arial" panose="020B0604020202020204" pitchFamily="34" charset="0"/>
                <a:cs typeface="Arial" panose="020B0604020202020204" pitchFamily="34" charset="0"/>
              </a:endParaRPr>
            </a:p>
            <a:p>
              <a:pPr marL="363538" lvl="0" indent="-73025">
                <a:lnSpc>
                  <a:spcPts val="1020"/>
                </a:lnSpc>
                <a:spcBef>
                  <a:spcPts val="1200"/>
                </a:spcBef>
                <a:buClr>
                  <a:srgbClr val="254776"/>
                </a:buClr>
                <a:buSzPts val="750"/>
                <a:buFont typeface="Calibri" panose="020F0502020204030204" pitchFamily="34" charset="0"/>
                <a:buChar char="•"/>
                <a:tabLst>
                  <a:tab pos="709930" algn="l"/>
                </a:tabLst>
              </a:pPr>
              <a:r>
                <a:rPr lang="ja-JP" altLang="en-US" sz="1400" spc="-20" dirty="0">
                  <a:solidFill>
                    <a:srgbClr val="254776"/>
                  </a:solidFill>
                  <a:effectLst/>
                  <a:latin typeface="Arial" panose="020B0604020202020204" pitchFamily="34" charset="0"/>
                  <a:cs typeface="Arial" panose="020B0604020202020204" pitchFamily="34" charset="0"/>
                </a:rPr>
                <a:t>行動・実装研究</a:t>
              </a:r>
              <a:endParaRPr lang="ja-JP" altLang="ja-JP" sz="1400" spc="0" dirty="0">
                <a:effectLst/>
                <a:latin typeface="Arial" panose="020B0604020202020204" pitchFamily="34" charset="0"/>
                <a:cs typeface="Arial" panose="020B0604020202020204" pitchFamily="34" charset="0"/>
              </a:endParaRPr>
            </a:p>
            <a:p>
              <a:pPr marL="363538" lvl="0" indent="-73025">
                <a:lnSpc>
                  <a:spcPts val="2000"/>
                </a:lnSpc>
                <a:spcBef>
                  <a:spcPts val="1800"/>
                </a:spcBef>
                <a:spcAft>
                  <a:spcPts val="0"/>
                </a:spcAft>
                <a:buClr>
                  <a:srgbClr val="254776"/>
                </a:buClr>
                <a:buSzPts val="750"/>
                <a:buFont typeface="Calibri" panose="020F0502020204030204" pitchFamily="34" charset="0"/>
                <a:buChar char="•"/>
                <a:tabLst>
                  <a:tab pos="716280" algn="l"/>
                </a:tabLst>
              </a:pPr>
              <a:r>
                <a:rPr lang="ja-JP" altLang="ja-JP" sz="1400" dirty="0">
                  <a:solidFill>
                    <a:srgbClr val="254776"/>
                  </a:solidFill>
                  <a:effectLst/>
                  <a:latin typeface="Arial" panose="020B0604020202020204" pitchFamily="34" charset="0"/>
                  <a:cs typeface="Arial" panose="020B0604020202020204" pitchFamily="34" charset="0"/>
                </a:rPr>
                <a:t>質的な洞察</a:t>
              </a:r>
              <a:endParaRPr lang="ja-JP" altLang="ja-JP" sz="1400" dirty="0">
                <a:effectLst/>
                <a:latin typeface="Arial" panose="020B0604020202020204" pitchFamily="34" charset="0"/>
                <a:cs typeface="Arial" panose="020B0604020202020204" pitchFamily="34" charset="0"/>
              </a:endParaRPr>
            </a:p>
            <a:p>
              <a:endParaRPr kumimoji="1" lang="ja-JP" altLang="en-US" sz="1400" dirty="0">
                <a:latin typeface="Arial" panose="020B0604020202020204" pitchFamily="34" charset="0"/>
                <a:cs typeface="Arial" panose="020B0604020202020204" pitchFamily="34" charset="0"/>
              </a:endParaRPr>
            </a:p>
          </p:txBody>
        </p:sp>
      </p:grpSp>
      <p:sp>
        <p:nvSpPr>
          <p:cNvPr id="7" name="Title 14">
            <a:extLst>
              <a:ext uri="{FF2B5EF4-FFF2-40B4-BE49-F238E27FC236}">
                <a16:creationId xmlns:a16="http://schemas.microsoft.com/office/drawing/2014/main" id="{20CE3095-DF50-F35B-0557-A335939CF4E4}"/>
              </a:ext>
            </a:extLst>
          </p:cNvPr>
          <p:cNvSpPr>
            <a:spLocks noGrp="1"/>
          </p:cNvSpPr>
          <p:nvPr>
            <p:ph type="title"/>
          </p:nvPr>
        </p:nvSpPr>
        <p:spPr>
          <a:xfrm>
            <a:off x="266219" y="391002"/>
            <a:ext cx="8324326" cy="772930"/>
          </a:xfrm>
        </p:spPr>
        <p:txBody>
          <a:bodyPr>
            <a:noAutofit/>
          </a:bodyPr>
          <a:lstStyle/>
          <a:p>
            <a:pPr defTabSz="914400" hangingPunct="0">
              <a:spcBef>
                <a:spcPts val="0"/>
              </a:spcBef>
              <a:defRPr/>
            </a:pPr>
            <a:r>
              <a:rPr kumimoji="0" lang="ja-JP" altLang="en-US"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エビデンスに形式を適切に組み合わせて、</a:t>
            </a:r>
            <a:br>
              <a:rPr kumimoji="0" lang="en-US" altLang="ja-JP"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br>
            <a:r>
              <a:rPr kumimoji="0" lang="ja-JP" altLang="en-US"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意思決定者の質問に回答する</a:t>
            </a:r>
            <a:br>
              <a:rPr lang="en-CA" sz="2000" dirty="0">
                <a:solidFill>
                  <a:srgbClr val="0F447C"/>
                </a:solidFill>
                <a:latin typeface="Arial" panose="020B0604020202020204" pitchFamily="34" charset="0"/>
                <a:cs typeface="Arial" panose="020B0604020202020204" pitchFamily="34" charset="0"/>
              </a:rPr>
            </a:br>
            <a:br>
              <a:rPr lang="en-CA" sz="400" dirty="0">
                <a:solidFill>
                  <a:srgbClr val="0F447C"/>
                </a:solidFill>
                <a:latin typeface="Arial" panose="020B0604020202020204" pitchFamily="34" charset="0"/>
                <a:cs typeface="Arial" panose="020B0604020202020204" pitchFamily="34" charset="0"/>
              </a:rPr>
            </a:br>
            <a:r>
              <a:rPr lang="en-US" sz="1400" b="1" dirty="0">
                <a:solidFill>
                  <a:srgbClr val="0F447C"/>
                </a:solidFill>
                <a:latin typeface="Arial" panose="020B0604020202020204" pitchFamily="34" charset="0"/>
                <a:cs typeface="Arial" panose="020B0604020202020204" pitchFamily="34" charset="0"/>
              </a:rPr>
              <a:t>1) </a:t>
            </a:r>
            <a:r>
              <a:rPr lang="ja-JP" altLang="en-US" sz="1400" b="1" dirty="0">
                <a:solidFill>
                  <a:srgbClr val="0F447C"/>
                </a:solidFill>
                <a:latin typeface="Arial" panose="020B0604020202020204" pitchFamily="34" charset="0"/>
                <a:cs typeface="Arial" panose="020B0604020202020204" pitchFamily="34" charset="0"/>
              </a:rPr>
              <a:t>国内のエビデンスの形式を意思決定プロセスの適切なステップに適合させる</a:t>
            </a:r>
            <a:br>
              <a:rPr lang="en-CA" dirty="0">
                <a:solidFill>
                  <a:srgbClr val="0F447C"/>
                </a:solidFill>
                <a:latin typeface="Arial" panose="020B0604020202020204" pitchFamily="34" charset="0"/>
                <a:cs typeface="Arial" panose="020B0604020202020204" pitchFamily="34" charset="0"/>
              </a:rPr>
            </a:br>
            <a:endParaRPr kumimoji="0" lang="en-US" i="0" u="none" strike="noStrike" kern="0" cap="none" spc="0" normalizeH="0" baseline="0" noProof="0" dirty="0">
              <a:ln>
                <a:noFill/>
              </a:ln>
              <a:solidFill>
                <a:srgbClr val="234776"/>
              </a:solidFill>
              <a:effectLst/>
              <a:uLnTx/>
              <a:uFillTx/>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950068289"/>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A06128-3A00-4687-A178-3FFE6118DB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33161</TotalTime>
  <Words>215</Words>
  <Application>Microsoft Macintosh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Courier New</vt:lpstr>
      <vt:lpstr>McMaster Brighter World Theme</vt:lpstr>
      <vt:lpstr>エビデンスに形式を適切に組み合わせて、 意思決定者の質問に回答する  1) 国内のエビデンスの形式を意思決定プロセスの適切なステップに適合させる </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2024-10-03T15:45:51Z</dcterms:modified>
</cp:coreProperties>
</file>