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3"/>
  </p:sldMasterIdLst>
  <p:notesMasterIdLst>
    <p:notesMasterId r:id="rId5"/>
  </p:notesMasterIdLst>
  <p:sldIdLst>
    <p:sldId id="1099" r:id="rId4"/>
  </p:sldIdLst>
  <p:sldSz cx="12192000" cy="6858000"/>
  <p:notesSz cx="6805613" cy="9939338"/>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004155-0BE5-983B-240A-7F579D944F20}" name="Lavis, John" initials="LJ" userId="S::lavisj@mcmaster.ca::8625103c-d98b-4845-814c-6cf45bf9f2ec" providerId="AD"/>
  <p188:author id="{CB079C5A-0D4E-BE37-2D8A-87824B504FDA}" name="Sue Johnston" initials="SJ" userId="26f1e46323adff1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8DD2E5"/>
    <a:srgbClr val="99CC66"/>
    <a:srgbClr val="CC76A6"/>
    <a:srgbClr val="FEB714"/>
    <a:srgbClr val="FFC057"/>
    <a:srgbClr val="6AA855"/>
    <a:srgbClr val="6FC0D3"/>
    <a:srgbClr val="8DC758"/>
    <a:srgbClr val="99CC6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9" autoAdjust="0"/>
    <p:restoredTop sz="95822" autoAdjust="0"/>
  </p:normalViewPr>
  <p:slideViewPr>
    <p:cSldViewPr snapToGrid="0" snapToObjects="1">
      <p:cViewPr varScale="1">
        <p:scale>
          <a:sx n="122" d="100"/>
          <a:sy n="122" d="100"/>
        </p:scale>
        <p:origin x="744" y="192"/>
      </p:cViewPr>
      <p:guideLst>
        <p:guide orient="horz" pos="2137"/>
        <p:guide pos="384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8/10/relationships/authors" Target="authors.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b="0" i="0">
                <a:latin typeface="Arial" charset="0"/>
              </a:defRPr>
            </a:lvl1pPr>
          </a:lstStyle>
          <a:p>
            <a:endParaRPr lang="en-US" dirty="0"/>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b="0" i="0">
                <a:latin typeface="Arial" charset="0"/>
              </a:defRPr>
            </a:lvl1pPr>
          </a:lstStyle>
          <a:p>
            <a:fld id="{E9F3A7FF-300E-B84F-A2D0-CDCDE713DCB9}" type="datetimeFigureOut">
              <a:rPr lang="en-US" smtClean="0"/>
              <a:pPr/>
              <a:t>10/3/24</a:t>
            </a:fld>
            <a:endParaRPr lang="en-US" dirty="0"/>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b="0" i="0">
                <a:latin typeface="Arial" charset="0"/>
              </a:defRPr>
            </a:lvl1pPr>
          </a:lstStyle>
          <a:p>
            <a:endParaRPr lang="en-US" dirty="0"/>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b="0" i="0">
                <a:latin typeface="Arial" charset="0"/>
              </a:defRPr>
            </a:lvl1pPr>
          </a:lstStyle>
          <a:p>
            <a:fld id="{7C11621C-3EA7-C342-A130-13C6D43C8C01}" type="slidenum">
              <a:rPr lang="en-US" smtClean="0"/>
              <a:pPr/>
              <a:t>‹#›</a:t>
            </a:fld>
            <a:endParaRPr lang="en-US" dirty="0"/>
          </a:p>
        </p:txBody>
      </p:sp>
    </p:spTree>
    <p:extLst>
      <p:ext uri="{BB962C8B-B14F-4D97-AF65-F5344CB8AC3E}">
        <p14:creationId xmlns:p14="http://schemas.microsoft.com/office/powerpoint/2010/main" val="438347906"/>
      </p:ext>
    </p:extLst>
  </p:cSld>
  <p:clrMap bg1="lt1" tx1="dk1" bg2="lt2" tx2="dk2" accent1="accent1" accent2="accent2" accent3="accent3" accent4="accent4" accent5="accent5" accent6="accent6" hlink="hlink" folHlink="folHlink"/>
  <p:notesStyle>
    <a:lvl1pPr marL="0" algn="l" defTabSz="1219170" rtl="0" eaLnBrk="1" latinLnBrk="0" hangingPunct="1">
      <a:defRPr sz="1600" b="0" i="0" kern="1200">
        <a:solidFill>
          <a:schemeClr val="tx1"/>
        </a:solidFill>
        <a:latin typeface="Arial" charset="0"/>
        <a:ea typeface="+mn-ea"/>
        <a:cs typeface="+mn-cs"/>
      </a:defRPr>
    </a:lvl1pPr>
    <a:lvl2pPr marL="609585" algn="l" defTabSz="1219170" rtl="0" eaLnBrk="1" latinLnBrk="0" hangingPunct="1">
      <a:defRPr sz="1600" b="0" i="0" kern="1200">
        <a:solidFill>
          <a:schemeClr val="tx1"/>
        </a:solidFill>
        <a:latin typeface="Arial" charset="0"/>
        <a:ea typeface="+mn-ea"/>
        <a:cs typeface="+mn-cs"/>
      </a:defRPr>
    </a:lvl2pPr>
    <a:lvl3pPr marL="1219170" algn="l" defTabSz="1219170" rtl="0" eaLnBrk="1" latinLnBrk="0" hangingPunct="1">
      <a:defRPr sz="1600" b="0" i="0" kern="1200">
        <a:solidFill>
          <a:schemeClr val="tx1"/>
        </a:solidFill>
        <a:latin typeface="Arial" charset="0"/>
        <a:ea typeface="+mn-ea"/>
        <a:cs typeface="+mn-cs"/>
      </a:defRPr>
    </a:lvl3pPr>
    <a:lvl4pPr marL="1828754" algn="l" defTabSz="1219170" rtl="0" eaLnBrk="1" latinLnBrk="0" hangingPunct="1">
      <a:defRPr sz="1600" b="0" i="0" kern="1200">
        <a:solidFill>
          <a:schemeClr val="tx1"/>
        </a:solidFill>
        <a:latin typeface="Arial" charset="0"/>
        <a:ea typeface="+mn-ea"/>
        <a:cs typeface="+mn-cs"/>
      </a:defRPr>
    </a:lvl4pPr>
    <a:lvl5pPr marL="2438339" algn="l" defTabSz="1219170" rtl="0" eaLnBrk="1" latinLnBrk="0" hangingPunct="1">
      <a:defRPr sz="1600" b="0" i="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11621C-3EA7-C342-A130-13C6D43C8C01}" type="slidenum">
              <a:rPr lang="en-US" smtClean="0"/>
              <a:pPr/>
              <a:t>1</a:t>
            </a:fld>
            <a:endParaRPr lang="en-US" dirty="0"/>
          </a:p>
        </p:txBody>
      </p:sp>
    </p:spTree>
    <p:extLst>
      <p:ext uri="{BB962C8B-B14F-4D97-AF65-F5344CB8AC3E}">
        <p14:creationId xmlns:p14="http://schemas.microsoft.com/office/powerpoint/2010/main" val="15638992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508AC5A7-CE1D-1B83-E287-3CF1EB9791E6}"/>
              </a:ext>
            </a:extLst>
          </p:cNvPr>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a:extLst>
              <a:ext uri="{FF2B5EF4-FFF2-40B4-BE49-F238E27FC236}">
                <a16:creationId xmlns:a16="http://schemas.microsoft.com/office/drawing/2014/main" id="{E4830579-3FC9-4C47-AF4E-DC02A16FCB8B}"/>
              </a:ext>
            </a:extLst>
          </p:cNvPr>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7">
                <a:solidFill>
                  <a:srgbClr val="464F55"/>
                </a:solidFill>
              </a:defRPr>
            </a:lvl1pPr>
            <a:lvl2pPr marL="457189" indent="0">
              <a:buNone/>
              <a:defRPr sz="1467"/>
            </a:lvl2pPr>
            <a:lvl3pPr marL="914377" indent="0">
              <a:buNone/>
              <a:defRPr sz="1467"/>
            </a:lvl3pPr>
            <a:lvl4pPr marL="1371566" indent="0">
              <a:buNone/>
              <a:defRPr sz="1467"/>
            </a:lvl4pPr>
            <a:lvl5pPr marL="1828754" indent="0">
              <a:buNone/>
              <a:defRPr sz="1467"/>
            </a:lvl5pPr>
          </a:lstStyle>
          <a:p>
            <a:pPr lvl="0"/>
            <a:r>
              <a:rPr lang="en-US" dirty="0"/>
              <a:t>Meeting or Audience Date</a:t>
            </a:r>
          </a:p>
        </p:txBody>
      </p:sp>
      <p:sp>
        <p:nvSpPr>
          <p:cNvPr id="8" name="Slide Number" descr="Page Number">
            <a:extLst>
              <a:ext uri="{FF2B5EF4-FFF2-40B4-BE49-F238E27FC236}">
                <a16:creationId xmlns:a16="http://schemas.microsoft.com/office/drawing/2014/main" id="{EE66D232-CA20-FDCA-F279-F1103BF3DEA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blur, blurry&#10;&#10;Description automatically generated">
            <a:extLst>
              <a:ext uri="{FF2B5EF4-FFF2-40B4-BE49-F238E27FC236}">
                <a16:creationId xmlns:a16="http://schemas.microsoft.com/office/drawing/2014/main" id="{83CD791E-98A1-0162-6CC0-D6583896CE29}"/>
              </a:ext>
            </a:extLst>
          </p:cNvPr>
          <p:cNvPicPr>
            <a:picLocks noChangeAspect="1"/>
          </p:cNvPicPr>
          <p:nvPr userDrawn="1"/>
        </p:nvPicPr>
        <p:blipFill rotWithShape="1">
          <a:blip r:embed="rId3">
            <a:alphaModFix amt="10000"/>
          </a:blip>
          <a:srcRect l="9741" t="6894" r="7309" b="29427"/>
          <a:stretch/>
        </p:blipFill>
        <p:spPr>
          <a:xfrm>
            <a:off x="0" y="0"/>
            <a:ext cx="12192000" cy="6250905"/>
          </a:xfrm>
          <a:prstGeom prst="rect">
            <a:avLst/>
          </a:prstGeom>
        </p:spPr>
      </p:pic>
      <p:pic>
        <p:nvPicPr>
          <p:cNvPr id="9" name="Picture 8" descr="A picture containing text, sign&#10;&#10;Description automatically generated">
            <a:extLst>
              <a:ext uri="{FF2B5EF4-FFF2-40B4-BE49-F238E27FC236}">
                <a16:creationId xmlns:a16="http://schemas.microsoft.com/office/drawing/2014/main" id="{88D0C2E2-5D81-CE5F-219E-22C224152F8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141760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63E6EE-4BB6-8A1C-E311-0E74B18F451C}"/>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a:extLst>
              <a:ext uri="{FF2B5EF4-FFF2-40B4-BE49-F238E27FC236}">
                <a16:creationId xmlns:a16="http://schemas.microsoft.com/office/drawing/2014/main" id="{E4697456-D8E5-5447-AB08-1193E92AD317}"/>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a:extLst>
              <a:ext uri="{FF2B5EF4-FFF2-40B4-BE49-F238E27FC236}">
                <a16:creationId xmlns:a16="http://schemas.microsoft.com/office/drawing/2014/main" id="{2783A4F7-F459-E4B5-6A3C-3ABC5E9C03C0}"/>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a:extLst>
              <a:ext uri="{FF2B5EF4-FFF2-40B4-BE49-F238E27FC236}">
                <a16:creationId xmlns:a16="http://schemas.microsoft.com/office/drawing/2014/main" id="{8286C0FB-52F0-3A89-90C6-66C46E6DD5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a:extLst>
              <a:ext uri="{FF2B5EF4-FFF2-40B4-BE49-F238E27FC236}">
                <a16:creationId xmlns:a16="http://schemas.microsoft.com/office/drawing/2014/main" id="{8889B7D9-D7D3-4C70-618E-523C87036B7C}"/>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spTree>
    <p:extLst>
      <p:ext uri="{BB962C8B-B14F-4D97-AF65-F5344CB8AC3E}">
        <p14:creationId xmlns:p14="http://schemas.microsoft.com/office/powerpoint/2010/main" val="417220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E5F536A-097D-F9C2-3926-5439D376C093}"/>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a:extLst>
              <a:ext uri="{FF2B5EF4-FFF2-40B4-BE49-F238E27FC236}">
                <a16:creationId xmlns:a16="http://schemas.microsoft.com/office/drawing/2014/main" id="{D769DDCC-F1E0-C10D-BC2A-BCACFC731371}"/>
              </a:ext>
            </a:extLst>
          </p:cNvPr>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a:extLst>
              <a:ext uri="{FF2B5EF4-FFF2-40B4-BE49-F238E27FC236}">
                <a16:creationId xmlns:a16="http://schemas.microsoft.com/office/drawing/2014/main" id="{562B326D-4420-96CE-9477-EAFA66BBA81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text, sign&#10;&#10;Description automatically generated">
            <a:extLst>
              <a:ext uri="{FF2B5EF4-FFF2-40B4-BE49-F238E27FC236}">
                <a16:creationId xmlns:a16="http://schemas.microsoft.com/office/drawing/2014/main" id="{E9353E2E-99A4-592F-60C3-5088FF465CD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233992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670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EF50776-A37A-951A-D077-1B92C26B467B}"/>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a:extLst>
              <a:ext uri="{FF2B5EF4-FFF2-40B4-BE49-F238E27FC236}">
                <a16:creationId xmlns:a16="http://schemas.microsoft.com/office/drawing/2014/main" id="{7ED32BB9-068A-BC8C-7D27-8C1A6E07DE97}"/>
              </a:ext>
            </a:extLst>
          </p:cNvP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a:extLst>
              <a:ext uri="{FF2B5EF4-FFF2-40B4-BE49-F238E27FC236}">
                <a16:creationId xmlns:a16="http://schemas.microsoft.com/office/drawing/2014/main" id="{AE9B9F67-FF62-5938-072D-74A9156DF599}"/>
              </a:ext>
            </a:extLst>
          </p:cNvP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a:extLst>
              <a:ext uri="{FF2B5EF4-FFF2-40B4-BE49-F238E27FC236}">
                <a16:creationId xmlns:a16="http://schemas.microsoft.com/office/drawing/2014/main" id="{95C762DA-EFD0-C76E-4E74-A61801BDF4D3}"/>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11" name="Title Placeholder" descr="Master Title">
            <a:extLst>
              <a:ext uri="{FF2B5EF4-FFF2-40B4-BE49-F238E27FC236}">
                <a16:creationId xmlns:a16="http://schemas.microsoft.com/office/drawing/2014/main" id="{C90B5A47-A1F6-28BB-5CFA-3CB937513C4D}"/>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a:extLst>
              <a:ext uri="{FF2B5EF4-FFF2-40B4-BE49-F238E27FC236}">
                <a16:creationId xmlns:a16="http://schemas.microsoft.com/office/drawing/2014/main" id="{FB11FD29-404E-0128-612A-FE3DE5DAD437}"/>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6" name="Picture 15" descr="A picture containing text, sign&#10;&#10;Description automatically generated">
            <a:extLst>
              <a:ext uri="{FF2B5EF4-FFF2-40B4-BE49-F238E27FC236}">
                <a16:creationId xmlns:a16="http://schemas.microsoft.com/office/drawing/2014/main" id="{0D8833EF-1349-6CFE-3551-34515FFA92C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391784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a:extLst>
              <a:ext uri="{FF2B5EF4-FFF2-40B4-BE49-F238E27FC236}">
                <a16:creationId xmlns:a16="http://schemas.microsoft.com/office/drawing/2014/main" id="{0C654FC7-9C31-074E-AD8E-D6FD365BF2A7}"/>
              </a:ext>
            </a:extLst>
          </p:cNvPr>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dirty="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@evidencecomm</a:t>
            </a:r>
          </a:p>
        </p:txBody>
      </p:sp>
      <p:pic>
        <p:nvPicPr>
          <p:cNvPr id="25" name="Picture 24">
            <a:extLst>
              <a:ext uri="{FF2B5EF4-FFF2-40B4-BE49-F238E27FC236}">
                <a16:creationId xmlns:a16="http://schemas.microsoft.com/office/drawing/2014/main" id="{0EB42C68-2428-64E4-0D5F-4E2E792505FB}"/>
              </a:ext>
            </a:extLst>
          </p:cNvPr>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a:extLst>
              <a:ext uri="{FF2B5EF4-FFF2-40B4-BE49-F238E27FC236}">
                <a16:creationId xmlns:a16="http://schemas.microsoft.com/office/drawing/2014/main" id="{43A7D78D-A0CB-7AFD-BBB4-995E97AE4878}"/>
              </a:ext>
            </a:extLst>
          </p:cNvPr>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a:extLst>
              <a:ext uri="{FF2B5EF4-FFF2-40B4-BE49-F238E27FC236}">
                <a16:creationId xmlns:a16="http://schemas.microsoft.com/office/drawing/2014/main" id="{CA3FC173-5774-5895-C511-3286CCCFCC41}"/>
              </a:ext>
            </a:extLst>
          </p:cNvPr>
          <p:cNvPicPr>
            <a:picLocks noChangeAspect="1"/>
          </p:cNvPicPr>
          <p:nvPr userDrawn="1"/>
        </p:nvPicPr>
        <p:blipFill>
          <a:blip r:embed="rId9"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a:extLst>
              <a:ext uri="{FF2B5EF4-FFF2-40B4-BE49-F238E27FC236}">
                <a16:creationId xmlns:a16="http://schemas.microsoft.com/office/drawing/2014/main" id="{2DC0F4D4-FDFA-BAAD-9B15-3AAD692D6905}"/>
              </a:ext>
            </a:extLst>
          </p:cNvPr>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rgbClr val="464F55"/>
                </a:solidFill>
              </a:rPr>
              <a:t> © McMaster Health Forum on behalf McMaster University</a:t>
            </a:r>
          </a:p>
          <a:p>
            <a:pPr algn="r">
              <a:spcAft>
                <a:spcPts val="200"/>
              </a:spcAft>
            </a:pPr>
            <a:r>
              <a:rPr lang="en-CA" sz="800" i="1" dirty="0">
                <a:solidFill>
                  <a:srgbClr val="464F55"/>
                </a:solidFill>
              </a:rPr>
              <a:t>Share freely, give credit, adapt with permission. This work is licensed under</a:t>
            </a:r>
          </a:p>
          <a:p>
            <a:pPr algn="r">
              <a:spcAft>
                <a:spcPts val="200"/>
              </a:spcAft>
            </a:pPr>
            <a:r>
              <a:rPr lang="en-CA" sz="800" i="1" dirty="0">
                <a:solidFill>
                  <a:srgbClr val="464F55"/>
                </a:solidFill>
              </a:rPr>
              <a:t>a Creative Commons Attribution-NoDerivatives 4.0 International License.</a:t>
            </a:r>
          </a:p>
        </p:txBody>
      </p:sp>
      <p:sp>
        <p:nvSpPr>
          <p:cNvPr id="17" name="Slide Number" descr="Page Number">
            <a:extLst>
              <a:ext uri="{FF2B5EF4-FFF2-40B4-BE49-F238E27FC236}">
                <a16:creationId xmlns:a16="http://schemas.microsoft.com/office/drawing/2014/main" id="{038D6026-73A3-1882-2BB8-CDC441E82D58}"/>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cxnSp>
        <p:nvCxnSpPr>
          <p:cNvPr id="10" name="Straight Connector 9">
            <a:extLst>
              <a:ext uri="{FF2B5EF4-FFF2-40B4-BE49-F238E27FC236}">
                <a16:creationId xmlns:a16="http://schemas.microsoft.com/office/drawing/2014/main" id="{24220E00-5CFF-0AE1-9606-366474FAFAE9}"/>
              </a:ext>
            </a:extLst>
          </p:cNvPr>
          <p:cNvCxnSpPr>
            <a:cxnSpLocks/>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0468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73" r:id="rId4"/>
    <p:sldLayoutId id="2147483672" r:id="rId5"/>
  </p:sldLayoutIdLst>
  <p:hf hdr="0" ftr="0"/>
  <p:txStyles>
    <p:title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p:titleStyle>
    <p:bodyStyle>
      <a:lvl1pPr marL="285750" indent="-285750" algn="l" defTabSz="457189"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charset="0"/>
          <a:ea typeface="+mn-ea"/>
          <a:cs typeface="+mn-cs"/>
        </a:defRPr>
      </a:lvl1pPr>
      <a:lvl2pPr marL="646934" indent="-285744" algn="l" defTabSz="457189"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charset="0"/>
          <a:ea typeface="+mn-ea"/>
          <a:cs typeface="+mn-cs"/>
        </a:defRPr>
      </a:lvl2pPr>
      <a:lvl3pPr marL="902977" indent="-228594" algn="l" defTabSz="457189" rtl="0" eaLnBrk="1" latinLnBrk="0" hangingPunct="1">
        <a:lnSpc>
          <a:spcPct val="100000"/>
        </a:lnSpc>
        <a:spcBef>
          <a:spcPts val="0"/>
        </a:spcBef>
        <a:spcAft>
          <a:spcPts val="800"/>
        </a:spcAft>
        <a:buClr>
          <a:schemeClr val="tx1">
            <a:lumMod val="60000"/>
            <a:lumOff val="40000"/>
          </a:schemeClr>
        </a:buClr>
        <a:buFont typeface="Arial"/>
        <a:buChar char="•"/>
        <a:defRPr sz="1800" b="0" i="0" kern="1200">
          <a:solidFill>
            <a:schemeClr val="tx1"/>
          </a:solidFill>
          <a:latin typeface="Arial" charset="0"/>
          <a:ea typeface="+mn-ea"/>
          <a:cs typeface="+mn-cs"/>
        </a:defRPr>
      </a:lvl3pPr>
      <a:lvl4pPr marL="1168171" indent="-228594" algn="l" defTabSz="457189"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charset="0"/>
          <a:ea typeface="+mn-ea"/>
          <a:cs typeface="+mn-cs"/>
        </a:defRPr>
      </a:lvl4pPr>
      <a:lvl5pPr marL="1433364" indent="-228594" algn="l" defTabSz="457189"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emf"/><Relationship Id="rId7" Type="http://schemas.openxmlformats.org/officeDocument/2006/relationships/image" Target="../media/image12.png"/><Relationship Id="rId12" Type="http://schemas.openxmlformats.org/officeDocument/2006/relationships/image" Target="../media/image17.png"/><Relationship Id="rId17" Type="http://schemas.openxmlformats.org/officeDocument/2006/relationships/image" Target="../media/image22.png"/><Relationship Id="rId2" Type="http://schemas.openxmlformats.org/officeDocument/2006/relationships/notesSlide" Target="../notesSlides/notesSlide1.xml"/><Relationship Id="rId16"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4" Type="http://schemas.openxmlformats.org/officeDocument/2006/relationships/image" Target="../media/image9.emf"/><Relationship Id="rId9" Type="http://schemas.openxmlformats.org/officeDocument/2006/relationships/image" Target="../media/image14.png"/><Relationship Id="rId1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378182B-E4D2-746D-0C07-83EEC0F7A0BD}"/>
              </a:ext>
            </a:extLst>
          </p:cNvPr>
          <p:cNvSpPr/>
          <p:nvPr/>
        </p:nvSpPr>
        <p:spPr>
          <a:xfrm>
            <a:off x="0" y="6065134"/>
            <a:ext cx="12192000" cy="79286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graphicFrame>
        <p:nvGraphicFramePr>
          <p:cNvPr id="50" name="Table 49">
            <a:extLst>
              <a:ext uri="{FF2B5EF4-FFF2-40B4-BE49-F238E27FC236}">
                <a16:creationId xmlns:a16="http://schemas.microsoft.com/office/drawing/2014/main" id="{2AF9984B-C60B-7298-04FC-C05238D343DD}"/>
              </a:ext>
            </a:extLst>
          </p:cNvPr>
          <p:cNvGraphicFramePr>
            <a:graphicFrameLocks noGrp="1"/>
          </p:cNvGraphicFramePr>
          <p:nvPr>
            <p:extLst>
              <p:ext uri="{D42A27DB-BD31-4B8C-83A1-F6EECF244321}">
                <p14:modId xmlns:p14="http://schemas.microsoft.com/office/powerpoint/2010/main" val="100662766"/>
              </p:ext>
            </p:extLst>
          </p:nvPr>
        </p:nvGraphicFramePr>
        <p:xfrm>
          <a:off x="731058" y="1303799"/>
          <a:ext cx="10484128" cy="5455345"/>
        </p:xfrm>
        <a:graphic>
          <a:graphicData uri="http://schemas.openxmlformats.org/drawingml/2006/table">
            <a:tbl>
              <a:tblPr firstRow="1" firstCol="1" bandRow="1"/>
              <a:tblGrid>
                <a:gridCol w="1588167">
                  <a:extLst>
                    <a:ext uri="{9D8B030D-6E8A-4147-A177-3AD203B41FA5}">
                      <a16:colId xmlns:a16="http://schemas.microsoft.com/office/drawing/2014/main" val="2438151703"/>
                    </a:ext>
                  </a:extLst>
                </a:gridCol>
                <a:gridCol w="932159">
                  <a:extLst>
                    <a:ext uri="{9D8B030D-6E8A-4147-A177-3AD203B41FA5}">
                      <a16:colId xmlns:a16="http://schemas.microsoft.com/office/drawing/2014/main" val="1941796730"/>
                    </a:ext>
                  </a:extLst>
                </a:gridCol>
                <a:gridCol w="337049">
                  <a:extLst>
                    <a:ext uri="{9D8B030D-6E8A-4147-A177-3AD203B41FA5}">
                      <a16:colId xmlns:a16="http://schemas.microsoft.com/office/drawing/2014/main" val="4159614164"/>
                    </a:ext>
                  </a:extLst>
                </a:gridCol>
                <a:gridCol w="1650545">
                  <a:extLst>
                    <a:ext uri="{9D8B030D-6E8A-4147-A177-3AD203B41FA5}">
                      <a16:colId xmlns:a16="http://schemas.microsoft.com/office/drawing/2014/main" val="3417789404"/>
                    </a:ext>
                  </a:extLst>
                </a:gridCol>
                <a:gridCol w="5976208">
                  <a:extLst>
                    <a:ext uri="{9D8B030D-6E8A-4147-A177-3AD203B41FA5}">
                      <a16:colId xmlns:a16="http://schemas.microsoft.com/office/drawing/2014/main" val="4259270599"/>
                    </a:ext>
                  </a:extLst>
                </a:gridCol>
              </a:tblGrid>
              <a:tr h="21869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54776"/>
                          </a:solidFill>
                          <a:latin typeface="Helvetica" pitchFamily="2" charset="0"/>
                        </a:rPr>
                        <a:t> </a:t>
                      </a:r>
                      <a:r>
                        <a:rPr lang="en-US" altLang="ja-JP" sz="1400" kern="1200" dirty="0">
                          <a:solidFill>
                            <a:schemeClr val="tx1"/>
                          </a:solidFill>
                          <a:effectLst/>
                          <a:latin typeface="+mn-lt"/>
                          <a:ea typeface="+mn-ea"/>
                          <a:cs typeface="+mn-cs"/>
                        </a:rPr>
                        <a:t>視点</a:t>
                      </a:r>
                      <a:endParaRPr lang="en-US" sz="1400" dirty="0">
                        <a:solidFill>
                          <a:srgbClr val="254776"/>
                        </a:solidFill>
                        <a:latin typeface="Helvetica" pitchFamily="2" charset="0"/>
                      </a:endParaRPr>
                    </a:p>
                  </a:txBody>
                  <a:tcPr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solidFill>
                          <a:srgbClr val="254776"/>
                        </a:solidFill>
                        <a:latin typeface="Helvetica" pitchFamily="2" charset="0"/>
                      </a:endParaRPr>
                    </a:p>
                  </a:txBody>
                  <a:tcPr marL="24669" marR="24669" marT="0" marB="0" anchor="ctr">
                    <a:lnL w="12700" cap="flat" cmpd="sng" algn="ctr">
                      <a:solidFill>
                        <a:srgbClr val="C3C7CD"/>
                      </a:solidFill>
                      <a:prstDash val="solid"/>
                      <a:round/>
                      <a:headEnd type="none" w="med" len="med"/>
                      <a:tailEnd type="none" w="med" len="med"/>
                    </a:lnL>
                    <a:lnR w="12700" cap="flat" cmpd="sng" algn="ctr">
                      <a:solidFill>
                        <a:srgbClr val="99CC66"/>
                      </a:solidFill>
                      <a:prstDash val="solid"/>
                      <a:round/>
                      <a:headEnd type="none" w="med" len="med"/>
                      <a:tailEnd type="none" w="med" len="med"/>
                    </a:lnR>
                    <a:lnT w="12700" cap="flat" cmpd="sng" algn="ctr">
                      <a:solidFill>
                        <a:srgbClr val="99CC66"/>
                      </a:solidFill>
                      <a:prstDash val="solid"/>
                      <a:round/>
                      <a:headEnd type="none" w="med" len="med"/>
                      <a:tailEnd type="none" w="med" len="med"/>
                    </a:lnT>
                    <a:lnB w="12700" cap="flat" cmpd="sng" algn="ctr">
                      <a:solidFill>
                        <a:srgbClr val="99CC66"/>
                      </a:solidFill>
                      <a:prstDash val="solid"/>
                      <a:round/>
                      <a:headEnd type="none" w="med" len="med"/>
                      <a:tailEnd type="none" w="med" len="med"/>
                    </a:lnB>
                    <a:lnTlToBr w="12700" cmpd="sng">
                      <a:noFill/>
                      <a:prstDash val="solid"/>
                    </a:lnTlToBr>
                    <a:lnBlToTr w="12700" cmpd="sng">
                      <a:noFill/>
                      <a:prstDash val="solid"/>
                    </a:lnBlToTr>
                    <a:solidFill>
                      <a:srgbClr val="CCE5B2"/>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400" kern="1200" dirty="0">
                          <a:solidFill>
                            <a:schemeClr val="tx1"/>
                          </a:solidFill>
                          <a:effectLst/>
                          <a:latin typeface="+mn-lt"/>
                          <a:ea typeface="+mn-ea"/>
                          <a:cs typeface="+mn-cs"/>
                        </a:rPr>
                        <a:t>エビデンスの形式</a:t>
                      </a:r>
                      <a:endParaRPr lang="en-US" sz="1400" dirty="0">
                        <a:solidFill>
                          <a:srgbClr val="254776"/>
                        </a:solidFill>
                        <a:latin typeface="Helvetica" pitchFamily="2" charset="0"/>
                      </a:endParaRPr>
                    </a:p>
                  </a:txBody>
                  <a:tcPr marL="24669" marR="24669" marT="0" marB="0"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solidFill>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400" kern="1200" dirty="0">
                          <a:solidFill>
                            <a:schemeClr val="tx1"/>
                          </a:solidFill>
                          <a:effectLst/>
                          <a:latin typeface="+mn-lt"/>
                          <a:ea typeface="+mn-ea"/>
                          <a:cs typeface="+mn-cs"/>
                        </a:rPr>
                        <a:t>価値が最大化するステップ</a:t>
                      </a:r>
                      <a:endParaRPr lang="en-US" sz="1400" dirty="0">
                        <a:solidFill>
                          <a:srgbClr val="254776"/>
                        </a:solidFill>
                        <a:latin typeface="Helvetica" pitchFamily="2" charset="0"/>
                      </a:endParaRPr>
                    </a:p>
                  </a:txBody>
                  <a:tcPr marL="24669" marR="24669" marT="0" marB="0"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solidFill>
                  </a:tcPr>
                </a:tc>
                <a:extLst>
                  <a:ext uri="{0D108BD9-81ED-4DB2-BD59-A6C34878D82A}">
                    <a16:rowId xmlns:a16="http://schemas.microsoft.com/office/drawing/2014/main" val="1033804439"/>
                  </a:ext>
                </a:extLst>
              </a:tr>
              <a:tr h="322973">
                <a:tc rowSpan="5">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200" kern="1200" dirty="0">
                          <a:solidFill>
                            <a:schemeClr val="tx1"/>
                          </a:solidFill>
                          <a:effectLst/>
                          <a:latin typeface="+mn-lt"/>
                          <a:ea typeface="+mn-ea"/>
                          <a:cs typeface="+mn-cs"/>
                        </a:rPr>
                        <a:t>国内のエビデンス</a:t>
                      </a:r>
                      <a:endParaRPr lang="en-CA" sz="1200" b="0" i="0" u="none" strike="noStrike" cap="none" spc="0" baseline="0" dirty="0">
                        <a:solidFill>
                          <a:srgbClr val="254776"/>
                        </a:solidFill>
                        <a:effectLst/>
                        <a:uFillTx/>
                        <a:latin typeface="Helvetica" panose="020B0604020202020204" pitchFamily="34" charset="0"/>
                        <a:ea typeface="+mn-ea"/>
                        <a:cs typeface="Helvetica" panose="020B0604020202020204" pitchFamily="34" charset="0"/>
                        <a:sym typeface="Arial"/>
                      </a:endParaRPr>
                    </a:p>
                  </a:txBody>
                  <a:tcPr anchor="ctr">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alpha val="50000"/>
                      </a:srgbClr>
                    </a:solidFill>
                  </a:tcPr>
                </a:tc>
                <a:tc rowSpan="5">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CA" sz="1300" b="0" i="0" u="none" strike="noStrike" cap="none" spc="0" baseline="0" dirty="0">
                        <a:solidFill>
                          <a:srgbClr val="254776"/>
                        </a:solidFill>
                        <a:effectLst/>
                        <a:uFillTx/>
                        <a:latin typeface="+mn-lt"/>
                        <a:ea typeface="+mn-ea"/>
                        <a:cs typeface="+mn-cs"/>
                        <a:sym typeface="Arial"/>
                      </a:endParaRPr>
                    </a:p>
                  </a:txBody>
                  <a:tcPr marL="26617" marR="26617"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alpha val="50000"/>
                      </a:srgbClr>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50800">
                        <a:spcBef>
                          <a:spcPts val="720"/>
                        </a:spcBef>
                        <a:spcAft>
                          <a:spcPts val="0"/>
                        </a:spcAft>
                      </a:pPr>
                      <a:r>
                        <a:rPr lang="ja-JP" sz="1200" spc="-10" dirty="0">
                          <a:solidFill>
                            <a:srgbClr val="254776"/>
                          </a:solidFill>
                          <a:effectLst/>
                          <a:latin typeface="Trebuchet MS" panose="020B0603020202020204" pitchFamily="34" charset="0"/>
                          <a:ea typeface="ＭＳ 明朝" panose="02020609040205080304" pitchFamily="17" charset="-128"/>
                          <a:cs typeface="ＭＳ 明朝" panose="02020609040205080304" pitchFamily="17" charset="-128"/>
                        </a:rPr>
                        <a:t>データ分析</a:t>
                      </a:r>
                      <a:endParaRPr lang="ja-JP" sz="1200" dirty="0">
                        <a:effectLst/>
                        <a:latin typeface="Trebuchet MS" panose="020B0603020202020204" pitchFamily="34" charset="0"/>
                        <a:ea typeface="Trebuchet MS" panose="020B0603020202020204" pitchFamily="34" charset="0"/>
                        <a:cs typeface="Trebuchet MS" panose="020B0603020202020204" pitchFamily="34" charset="0"/>
                      </a:endParaRPr>
                    </a:p>
                  </a:txBody>
                  <a:tcPr marL="0" marR="0"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34133599"/>
                  </a:ext>
                </a:extLst>
              </a:tr>
              <a:tr h="32297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CA" sz="1400" b="0" i="0" u="none" strike="noStrike" cap="none" spc="0" baseline="0" dirty="0">
                        <a:solidFill>
                          <a:srgbClr val="254776"/>
                        </a:solidFill>
                        <a:effectLst/>
                        <a:uFillTx/>
                        <a:latin typeface="+mn-lt"/>
                        <a:ea typeface="+mn-ea"/>
                        <a:cs typeface="+mn-cs"/>
                        <a:sym typeface="Arial"/>
                      </a:endParaRPr>
                    </a:p>
                  </a:txBody>
                  <a:tcPr marL="26617" marR="26617" marT="0" marB="0">
                    <a:lnL w="12700" cap="flat" cmpd="sng" algn="ctr">
                      <a:solidFill>
                        <a:srgbClr val="99CC66"/>
                      </a:solidFill>
                      <a:prstDash val="solid"/>
                      <a:round/>
                      <a:headEnd type="none" w="med" len="med"/>
                      <a:tailEnd type="none" w="med" len="med"/>
                    </a:lnL>
                    <a:lnR w="12700" cap="flat" cmpd="sng" algn="ctr">
                      <a:solidFill>
                        <a:srgbClr val="99CC66"/>
                      </a:solidFill>
                      <a:prstDash val="solid"/>
                      <a:round/>
                      <a:headEnd type="none" w="med" len="med"/>
                      <a:tailEnd type="none" w="med" len="med"/>
                    </a:lnR>
                    <a:lnT w="12700" cap="flat" cmpd="sng" algn="ctr">
                      <a:solidFill>
                        <a:srgbClr val="99CC66"/>
                      </a:solidFill>
                      <a:prstDash val="solid"/>
                      <a:round/>
                      <a:headEnd type="none" w="med" len="med"/>
                      <a:tailEnd type="none" w="med" len="med"/>
                    </a:lnT>
                    <a:lnB w="12700" cap="flat" cmpd="sng" algn="ctr">
                      <a:solidFill>
                        <a:srgbClr val="99CC66"/>
                      </a:solidFill>
                      <a:prstDash val="solid"/>
                      <a:round/>
                      <a:headEnd type="none" w="med" len="med"/>
                      <a:tailEnd type="none" w="med" len="med"/>
                    </a:lnB>
                    <a:lnTlToBr w="12700" cmpd="sng">
                      <a:noFill/>
                      <a:prstDash val="solid"/>
                    </a:lnTlToBr>
                    <a:lnBlToTr w="12700" cmpd="sng">
                      <a:noFill/>
                      <a:prstDash val="solid"/>
                    </a:lnBlToTr>
                    <a:solidFill>
                      <a:srgbClr val="CCE5B2">
                        <a:alpha val="50196"/>
                      </a:srgbClr>
                    </a:solidFill>
                  </a:tcPr>
                </a:tc>
                <a:tc vMerge="1">
                  <a:txBody>
                    <a:bodyPr/>
                    <a:lstStyle/>
                    <a:p>
                      <a:endParaRPr lang="en-US"/>
                    </a:p>
                  </a:txBody>
                  <a:tcPr/>
                </a:tc>
                <a:tc>
                  <a:txBody>
                    <a:bodyPr/>
                    <a:lstStyle/>
                    <a:p>
                      <a:pPr algn="l"/>
                      <a:endParaRPr lang="en-CA" sz="10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50800">
                        <a:spcBef>
                          <a:spcPts val="720"/>
                        </a:spcBef>
                        <a:spcAft>
                          <a:spcPts val="0"/>
                        </a:spcAft>
                      </a:pPr>
                      <a:r>
                        <a:rPr lang="en-US" sz="1200" spc="-10" dirty="0">
                          <a:solidFill>
                            <a:srgbClr val="254776"/>
                          </a:solidFill>
                          <a:effectLst/>
                          <a:latin typeface="ＭＳ 明朝" panose="02020609040205080304" pitchFamily="17" charset="-128"/>
                          <a:ea typeface="Trebuchet MS" panose="020B0603020202020204" pitchFamily="34" charset="0"/>
                          <a:cs typeface="ＭＳ 明朝" panose="02020609040205080304" pitchFamily="17" charset="-128"/>
                        </a:rPr>
                        <a:t>モデリング</a:t>
                      </a:r>
                      <a:endParaRPr lang="ja-JP" sz="1200" dirty="0">
                        <a:effectLst/>
                        <a:latin typeface="Trebuchet MS" panose="020B0603020202020204" pitchFamily="34" charset="0"/>
                        <a:ea typeface="Trebuchet MS" panose="020B0603020202020204" pitchFamily="34" charset="0"/>
                        <a:cs typeface="Trebuchet MS" panose="020B0603020202020204" pitchFamily="34" charset="0"/>
                      </a:endParaRPr>
                    </a:p>
                  </a:txBody>
                  <a:tcPr marL="0" marR="0"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CA" sz="10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1223415"/>
                  </a:ext>
                </a:extLst>
              </a:tr>
              <a:tr h="32297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CA" sz="1400" b="0" i="0" u="none" strike="noStrike" cap="none" spc="0" baseline="0" dirty="0">
                        <a:solidFill>
                          <a:srgbClr val="254776"/>
                        </a:solidFill>
                        <a:effectLst/>
                        <a:uFillTx/>
                        <a:latin typeface="+mn-lt"/>
                        <a:ea typeface="+mn-ea"/>
                        <a:cs typeface="+mn-cs"/>
                        <a:sym typeface="Arial"/>
                      </a:endParaRPr>
                    </a:p>
                  </a:txBody>
                  <a:tcPr marL="26617" marR="26617" marT="0" marB="0">
                    <a:lnL w="12700" cap="flat" cmpd="sng" algn="ctr">
                      <a:solidFill>
                        <a:srgbClr val="99CC66"/>
                      </a:solidFill>
                      <a:prstDash val="solid"/>
                      <a:round/>
                      <a:headEnd type="none" w="med" len="med"/>
                      <a:tailEnd type="none" w="med" len="med"/>
                    </a:lnL>
                    <a:lnR w="12700" cap="flat" cmpd="sng" algn="ctr">
                      <a:solidFill>
                        <a:srgbClr val="99CC66"/>
                      </a:solidFill>
                      <a:prstDash val="solid"/>
                      <a:round/>
                      <a:headEnd type="none" w="med" len="med"/>
                      <a:tailEnd type="none" w="med" len="med"/>
                    </a:lnR>
                    <a:lnT w="12700" cap="flat" cmpd="sng" algn="ctr">
                      <a:solidFill>
                        <a:srgbClr val="99CC66"/>
                      </a:solidFill>
                      <a:prstDash val="solid"/>
                      <a:round/>
                      <a:headEnd type="none" w="med" len="med"/>
                      <a:tailEnd type="none" w="med" len="med"/>
                    </a:lnT>
                    <a:lnB w="12700" cap="flat" cmpd="sng" algn="ctr">
                      <a:solidFill>
                        <a:srgbClr val="99CC66"/>
                      </a:solidFill>
                      <a:prstDash val="solid"/>
                      <a:round/>
                      <a:headEnd type="none" w="med" len="med"/>
                      <a:tailEnd type="none" w="med" len="med"/>
                    </a:lnB>
                    <a:lnTlToBr w="12700" cmpd="sng">
                      <a:noFill/>
                      <a:prstDash val="solid"/>
                    </a:lnTlToBr>
                    <a:lnBlToTr w="12700" cmpd="sng">
                      <a:noFill/>
                      <a:prstDash val="solid"/>
                    </a:lnBlToTr>
                    <a:solidFill>
                      <a:srgbClr val="CCE5B2">
                        <a:alpha val="50196"/>
                      </a:srgbClr>
                    </a:solidFill>
                  </a:tcPr>
                </a:tc>
                <a:tc vMerge="1">
                  <a:txBody>
                    <a:bodyPr/>
                    <a:lstStyle/>
                    <a:p>
                      <a:endParaRPr lang="en-US"/>
                    </a:p>
                  </a:txBody>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50800">
                        <a:spcBef>
                          <a:spcPts val="720"/>
                        </a:spcBef>
                        <a:spcAft>
                          <a:spcPts val="0"/>
                        </a:spcAft>
                      </a:pPr>
                      <a:r>
                        <a:rPr lang="ja-JP" sz="1200" spc="-10">
                          <a:solidFill>
                            <a:srgbClr val="254776"/>
                          </a:solidFill>
                          <a:effectLst/>
                          <a:latin typeface="Trebuchet MS" panose="020B0603020202020204" pitchFamily="34" charset="0"/>
                          <a:ea typeface="ＭＳ 明朝" panose="02020609040205080304" pitchFamily="17" charset="-128"/>
                          <a:cs typeface="ＭＳ 明朝" panose="02020609040205080304" pitchFamily="17" charset="-128"/>
                        </a:rPr>
                        <a:t>評価</a:t>
                      </a:r>
                      <a:endParaRPr lang="ja-JP" sz="1200">
                        <a:effectLst/>
                        <a:latin typeface="Trebuchet MS" panose="020B0603020202020204" pitchFamily="34" charset="0"/>
                        <a:ea typeface="Trebuchet MS" panose="020B0603020202020204" pitchFamily="34" charset="0"/>
                        <a:cs typeface="Trebuchet MS" panose="020B0603020202020204" pitchFamily="34" charset="0"/>
                      </a:endParaRPr>
                    </a:p>
                  </a:txBody>
                  <a:tcPr marL="0" marR="0"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35886923"/>
                  </a:ext>
                </a:extLst>
              </a:tr>
              <a:tr h="32297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CA" sz="1400" b="0" i="0" u="none" strike="noStrike" cap="none" spc="0" baseline="0" dirty="0">
                        <a:solidFill>
                          <a:srgbClr val="254776"/>
                        </a:solidFill>
                        <a:effectLst/>
                        <a:uFillTx/>
                        <a:latin typeface="+mn-lt"/>
                        <a:ea typeface="+mn-ea"/>
                        <a:cs typeface="+mn-cs"/>
                        <a:sym typeface="Arial"/>
                      </a:endParaRPr>
                    </a:p>
                  </a:txBody>
                  <a:tcPr marL="26617" marR="26617" marT="0" marB="0">
                    <a:lnL w="12700" cap="flat" cmpd="sng" algn="ctr">
                      <a:solidFill>
                        <a:srgbClr val="99CC66"/>
                      </a:solidFill>
                      <a:prstDash val="solid"/>
                      <a:round/>
                      <a:headEnd type="none" w="med" len="med"/>
                      <a:tailEnd type="none" w="med" len="med"/>
                    </a:lnL>
                    <a:lnR w="12700" cap="flat" cmpd="sng" algn="ctr">
                      <a:solidFill>
                        <a:srgbClr val="99CC66"/>
                      </a:solidFill>
                      <a:prstDash val="solid"/>
                      <a:round/>
                      <a:headEnd type="none" w="med" len="med"/>
                      <a:tailEnd type="none" w="med" len="med"/>
                    </a:lnR>
                    <a:lnT w="12700" cap="flat" cmpd="sng" algn="ctr">
                      <a:solidFill>
                        <a:srgbClr val="99CC66"/>
                      </a:solidFill>
                      <a:prstDash val="solid"/>
                      <a:round/>
                      <a:headEnd type="none" w="med" len="med"/>
                      <a:tailEnd type="none" w="med" len="med"/>
                    </a:lnT>
                    <a:lnB w="12700" cap="flat" cmpd="sng" algn="ctr">
                      <a:solidFill>
                        <a:srgbClr val="99CC66"/>
                      </a:solidFill>
                      <a:prstDash val="solid"/>
                      <a:round/>
                      <a:headEnd type="none" w="med" len="med"/>
                      <a:tailEnd type="none" w="med" len="med"/>
                    </a:lnB>
                    <a:lnTlToBr w="12700" cmpd="sng">
                      <a:noFill/>
                      <a:prstDash val="solid"/>
                    </a:lnTlToBr>
                    <a:lnBlToTr w="12700" cmpd="sng">
                      <a:noFill/>
                      <a:prstDash val="solid"/>
                    </a:lnBlToTr>
                    <a:solidFill>
                      <a:srgbClr val="CCE5B2">
                        <a:alpha val="50196"/>
                      </a:srgbClr>
                    </a:solidFill>
                  </a:tcPr>
                </a:tc>
                <a:tc vMerge="1">
                  <a:txBody>
                    <a:bodyPr/>
                    <a:lstStyle/>
                    <a:p>
                      <a:endParaRPr lang="en-US"/>
                    </a:p>
                  </a:txBody>
                  <a:tcPr/>
                </a:tc>
                <a:tc>
                  <a:txBody>
                    <a:bodyPr/>
                    <a:lstStyle/>
                    <a:p>
                      <a:pPr algn="l"/>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50800">
                        <a:lnSpc>
                          <a:spcPct val="90000"/>
                        </a:lnSpc>
                        <a:spcBef>
                          <a:spcPts val="300"/>
                        </a:spcBef>
                        <a:spcAft>
                          <a:spcPts val="0"/>
                        </a:spcAft>
                      </a:pPr>
                      <a:r>
                        <a:rPr lang="ja-JP" altLang="en-US" sz="1200" spc="-10" dirty="0">
                          <a:solidFill>
                            <a:srgbClr val="254776"/>
                          </a:solidFill>
                          <a:effectLst/>
                          <a:latin typeface="ＭＳ 明朝" panose="02020609040205080304" pitchFamily="17" charset="-128"/>
                          <a:ea typeface="Trebuchet MS" panose="020B0603020202020204" pitchFamily="34" charset="0"/>
                          <a:cs typeface="ＭＳ 明朝" panose="02020609040205080304" pitchFamily="17" charset="-128"/>
                        </a:rPr>
                        <a:t>行動</a:t>
                      </a:r>
                      <a:r>
                        <a:rPr lang="en-US" altLang="ja-JP" sz="1200" spc="-10" dirty="0">
                          <a:solidFill>
                            <a:srgbClr val="254776"/>
                          </a:solidFill>
                          <a:effectLst/>
                          <a:latin typeface="ＭＳ 明朝" panose="02020609040205080304" pitchFamily="17" charset="-128"/>
                          <a:ea typeface="Trebuchet MS" panose="020B0603020202020204" pitchFamily="34" charset="0"/>
                          <a:cs typeface="ＭＳ 明朝" panose="02020609040205080304" pitchFamily="17" charset="-128"/>
                        </a:rPr>
                        <a:t>/</a:t>
                      </a:r>
                      <a:r>
                        <a:rPr lang="ja-JP" altLang="en-US" sz="1200" spc="-10" dirty="0">
                          <a:solidFill>
                            <a:srgbClr val="254776"/>
                          </a:solidFill>
                          <a:effectLst/>
                          <a:latin typeface="ＭＳ 明朝" panose="02020609040205080304" pitchFamily="17" charset="-128"/>
                          <a:ea typeface="Trebuchet MS" panose="020B0603020202020204" pitchFamily="34" charset="0"/>
                          <a:cs typeface="ＭＳ 明朝" panose="02020609040205080304" pitchFamily="17" charset="-128"/>
                        </a:rPr>
                        <a:t>実装研究</a:t>
                      </a:r>
                      <a:endParaRPr lang="ja-JP" sz="1200" dirty="0">
                        <a:effectLst/>
                        <a:latin typeface="Trebuchet MS" panose="020B0603020202020204" pitchFamily="34" charset="0"/>
                        <a:ea typeface="Trebuchet MS" panose="020B0603020202020204" pitchFamily="34" charset="0"/>
                        <a:cs typeface="Trebuchet MS" panose="020B0603020202020204" pitchFamily="34" charset="0"/>
                      </a:endParaRPr>
                    </a:p>
                  </a:txBody>
                  <a:tcPr marL="0" marR="0"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37998895"/>
                  </a:ext>
                </a:extLst>
              </a:tr>
              <a:tr h="32297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CA" sz="1400" b="0" i="0" u="none" strike="noStrike" cap="none" spc="0" baseline="0" dirty="0">
                        <a:solidFill>
                          <a:srgbClr val="254776"/>
                        </a:solidFill>
                        <a:effectLst/>
                        <a:uFillTx/>
                        <a:latin typeface="+mn-lt"/>
                        <a:ea typeface="+mn-ea"/>
                        <a:cs typeface="+mn-cs"/>
                        <a:sym typeface="Arial"/>
                      </a:endParaRPr>
                    </a:p>
                  </a:txBody>
                  <a:tcPr marL="26617" marR="26617" marT="0" marB="0">
                    <a:lnL w="12700" cap="flat" cmpd="sng" algn="ctr">
                      <a:solidFill>
                        <a:srgbClr val="99CC66"/>
                      </a:solidFill>
                      <a:prstDash val="solid"/>
                      <a:round/>
                      <a:headEnd type="none" w="med" len="med"/>
                      <a:tailEnd type="none" w="med" len="med"/>
                    </a:lnL>
                    <a:lnR w="12700" cap="flat" cmpd="sng" algn="ctr">
                      <a:solidFill>
                        <a:srgbClr val="99CC66"/>
                      </a:solidFill>
                      <a:prstDash val="solid"/>
                      <a:round/>
                      <a:headEnd type="none" w="med" len="med"/>
                      <a:tailEnd type="none" w="med" len="med"/>
                    </a:lnR>
                    <a:lnT w="12700" cap="flat" cmpd="sng" algn="ctr">
                      <a:solidFill>
                        <a:srgbClr val="99CC66"/>
                      </a:solidFill>
                      <a:prstDash val="solid"/>
                      <a:round/>
                      <a:headEnd type="none" w="med" len="med"/>
                      <a:tailEnd type="none" w="med" len="med"/>
                    </a:lnT>
                    <a:lnB w="12700" cap="flat" cmpd="sng" algn="ctr">
                      <a:solidFill>
                        <a:srgbClr val="99CC66"/>
                      </a:solidFill>
                      <a:prstDash val="solid"/>
                      <a:round/>
                      <a:headEnd type="none" w="med" len="med"/>
                      <a:tailEnd type="none" w="med" len="med"/>
                    </a:lnB>
                    <a:lnTlToBr w="12700" cmpd="sng">
                      <a:noFill/>
                      <a:prstDash val="solid"/>
                    </a:lnTlToBr>
                    <a:lnBlToTr w="12700" cmpd="sng">
                      <a:noFill/>
                      <a:prstDash val="solid"/>
                    </a:lnBlToTr>
                    <a:solidFill>
                      <a:srgbClr val="CCE5B2">
                        <a:alpha val="50196"/>
                      </a:srgbClr>
                    </a:solidFill>
                  </a:tcPr>
                </a:tc>
                <a:tc vMerge="1">
                  <a:txBody>
                    <a:bodyPr/>
                    <a:lstStyle/>
                    <a:p>
                      <a:endParaRPr lang="en-US"/>
                    </a:p>
                  </a:txBody>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50800">
                        <a:spcBef>
                          <a:spcPts val="720"/>
                        </a:spcBef>
                        <a:spcAft>
                          <a:spcPts val="0"/>
                        </a:spcAft>
                      </a:pPr>
                      <a:r>
                        <a:rPr lang="ja-JP" sz="1200" dirty="0">
                          <a:solidFill>
                            <a:srgbClr val="254776"/>
                          </a:solidFill>
                          <a:effectLst/>
                          <a:latin typeface="Trebuchet MS" panose="020B0603020202020204" pitchFamily="34" charset="0"/>
                          <a:ea typeface="ＭＳ 明朝" panose="02020609040205080304" pitchFamily="17" charset="-128"/>
                          <a:cs typeface="ＭＳ 明朝" panose="02020609040205080304" pitchFamily="17" charset="-128"/>
                        </a:rPr>
                        <a:t>質的な洞察</a:t>
                      </a:r>
                      <a:endParaRPr lang="ja-JP" sz="1200" dirty="0">
                        <a:effectLst/>
                        <a:latin typeface="Trebuchet MS" panose="020B0603020202020204" pitchFamily="34" charset="0"/>
                        <a:ea typeface="Trebuchet MS" panose="020B0603020202020204" pitchFamily="34" charset="0"/>
                        <a:cs typeface="Trebuchet MS" panose="020B0603020202020204" pitchFamily="34" charset="0"/>
                      </a:endParaRPr>
                    </a:p>
                  </a:txBody>
                  <a:tcPr marL="0" marR="0"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endParaRPr lang="en-CA" sz="1000" b="0" dirty="0">
                        <a:solidFill>
                          <a:srgbClr val="254776"/>
                        </a:solidFill>
                        <a:effectLst/>
                        <a:latin typeface="Arial" panose="020B0604020202020204" pitchFamily="34" charset="0"/>
                        <a:cs typeface="Arial" panose="020B0604020202020204" pitchFamily="34" charset="0"/>
                      </a:endParaRPr>
                    </a:p>
                  </a:txBody>
                  <a:tcPr marL="26617" marR="26617" marT="0" marB="0"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38804998"/>
                  </a:ext>
                </a:extLst>
              </a:tr>
              <a:tr h="0">
                <a:tc>
                  <a:txBody>
                    <a:bodyPr/>
                    <a:lstStyle/>
                    <a:p>
                      <a:pPr algn="ctr"/>
                      <a:endParaRPr lang="en-CA" sz="700" b="0" dirty="0">
                        <a:solidFill>
                          <a:srgbClr val="254776"/>
                        </a:solidFill>
                        <a:effectLst/>
                        <a:latin typeface="+mj-lt"/>
                        <a:ea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CA" sz="7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CA" sz="7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CA" sz="7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CA" sz="4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35070553"/>
                  </a:ext>
                </a:extLst>
              </a:tr>
              <a:tr h="21869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54776"/>
                          </a:solidFill>
                          <a:latin typeface="Helvetica" pitchFamily="2" charset="0"/>
                        </a:rPr>
                        <a:t> </a:t>
                      </a:r>
                      <a:r>
                        <a:rPr lang="en-US" altLang="ja-JP" sz="1400" kern="1200" dirty="0">
                          <a:solidFill>
                            <a:schemeClr val="tx1"/>
                          </a:solidFill>
                          <a:effectLst/>
                          <a:latin typeface="+mn-lt"/>
                          <a:ea typeface="+mn-ea"/>
                          <a:cs typeface="+mn-cs"/>
                        </a:rPr>
                        <a:t>視点</a:t>
                      </a:r>
                      <a:endParaRPr lang="en-US" sz="1400" dirty="0">
                        <a:solidFill>
                          <a:srgbClr val="254776"/>
                        </a:solidFill>
                        <a:latin typeface="Helvetica" pitchFamily="2" charset="0"/>
                      </a:endParaRPr>
                    </a:p>
                  </a:txBody>
                  <a:tcPr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solidFill>
                          <a:srgbClr val="254776"/>
                        </a:solidFill>
                        <a:latin typeface="Helvetica" pitchFamily="2" charset="0"/>
                      </a:endParaRPr>
                    </a:p>
                  </a:txBody>
                  <a:tcPr marL="24669" marR="24669" marT="0" marB="0" anchor="ctr">
                    <a:lnL w="12700" cap="flat" cmpd="sng" algn="ctr">
                      <a:solidFill>
                        <a:srgbClr val="C3C7CD"/>
                      </a:solidFill>
                      <a:prstDash val="solid"/>
                      <a:round/>
                      <a:headEnd type="none" w="med" len="med"/>
                      <a:tailEnd type="none" w="med" len="med"/>
                    </a:lnL>
                    <a:lnR w="12700" cap="flat" cmpd="sng" algn="ctr">
                      <a:solidFill>
                        <a:srgbClr val="CC76A6"/>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C76A6"/>
                      </a:solidFill>
                      <a:prstDash val="solid"/>
                      <a:round/>
                      <a:headEnd type="none" w="med" len="med"/>
                      <a:tailEnd type="none" w="med" len="med"/>
                    </a:lnB>
                    <a:lnTlToBr w="12700" cmpd="sng">
                      <a:noFill/>
                      <a:prstDash val="solid"/>
                    </a:lnTlToBr>
                    <a:lnBlToTr w="12700" cmpd="sng">
                      <a:noFill/>
                      <a:prstDash val="solid"/>
                    </a:lnBlToTr>
                    <a:solidFill>
                      <a:srgbClr val="E5BAD1"/>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400" kern="1200" dirty="0">
                          <a:solidFill>
                            <a:schemeClr val="tx1"/>
                          </a:solidFill>
                          <a:effectLst/>
                          <a:latin typeface="+mn-lt"/>
                          <a:ea typeface="+mn-ea"/>
                          <a:cs typeface="+mn-cs"/>
                        </a:rPr>
                        <a:t>エビデンスの形式</a:t>
                      </a:r>
                      <a:endParaRPr lang="en-US" altLang="ja-JP" sz="1100" dirty="0">
                        <a:solidFill>
                          <a:srgbClr val="254776"/>
                        </a:solidFill>
                        <a:latin typeface="Helvetica" pitchFamily="2" charset="0"/>
                      </a:endParaRPr>
                    </a:p>
                  </a:txBody>
                  <a:tcPr marL="24669" marR="24669" marT="0" marB="0"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solidFill>
                  </a:tcPr>
                </a:tc>
                <a:tc hMerge="1">
                  <a:txBody>
                    <a:bodyPr/>
                    <a:lstStyle/>
                    <a:p>
                      <a:endParaRPr lang="en-US"/>
                    </a:p>
                  </a:txBody>
                  <a:tcPr/>
                </a:tc>
                <a:tc hMerge="1">
                  <a:txBody>
                    <a:bodyPr/>
                    <a:lstStyle/>
                    <a:p>
                      <a:endParaRPr lang="en-US"/>
                    </a:p>
                  </a:txBody>
                  <a:tcPr>
                    <a:lnL w="12700" cap="flat" cmpd="sng" algn="ctr">
                      <a:solidFill>
                        <a:srgbClr val="C3C7CD"/>
                      </a:solidFill>
                      <a:prstDash val="solid"/>
                      <a:round/>
                      <a:headEnd type="none" w="med" len="med"/>
                      <a:tailEnd type="none" w="med" len="med"/>
                    </a:lnL>
                    <a:lnT w="12700" cap="flat" cmpd="sng" algn="ctr">
                      <a:solidFill>
                        <a:srgbClr val="C3C7CD"/>
                      </a:solidFill>
                      <a:prstDash val="solid"/>
                      <a:round/>
                      <a:headEnd type="none" w="med" len="med"/>
                      <a:tailEnd type="none" w="med" len="med"/>
                    </a:lnT>
                  </a:tcPr>
                </a:tc>
                <a:extLst>
                  <a:ext uri="{0D108BD9-81ED-4DB2-BD59-A6C34878D82A}">
                    <a16:rowId xmlns:a16="http://schemas.microsoft.com/office/drawing/2014/main" val="697868899"/>
                  </a:ext>
                </a:extLst>
              </a:tr>
              <a:tr h="1319459">
                <a:tc>
                  <a:txBody>
                    <a:bodyPr/>
                    <a:lstStyle/>
                    <a:p>
                      <a:pPr algn="r">
                        <a:tabLst>
                          <a:tab pos="87313" algn="l"/>
                        </a:tabLst>
                      </a:pPr>
                      <a:r>
                        <a:rPr lang="ja-JP" altLang="ja-JP" sz="1200" kern="1200" dirty="0">
                          <a:solidFill>
                            <a:schemeClr val="tx1"/>
                          </a:solidFill>
                          <a:effectLst/>
                          <a:latin typeface="+mn-lt"/>
                          <a:ea typeface="+mn-ea"/>
                          <a:cs typeface="+mn-cs"/>
                        </a:rPr>
                        <a:t>グローバルな</a:t>
                      </a:r>
                      <a:endParaRPr lang="en-US" altLang="ja-JP" sz="1200" kern="1200" dirty="0">
                        <a:solidFill>
                          <a:schemeClr val="tx1"/>
                        </a:solidFill>
                        <a:effectLst/>
                        <a:latin typeface="+mn-lt"/>
                        <a:ea typeface="+mn-ea"/>
                        <a:cs typeface="+mn-cs"/>
                      </a:endParaRPr>
                    </a:p>
                    <a:p>
                      <a:pPr algn="r">
                        <a:tabLst>
                          <a:tab pos="87313" algn="l"/>
                        </a:tabLst>
                      </a:pPr>
                      <a:r>
                        <a:rPr lang="ja-JP" altLang="ja-JP" sz="1200" kern="1200" dirty="0">
                          <a:solidFill>
                            <a:schemeClr val="tx1"/>
                          </a:solidFill>
                          <a:effectLst/>
                          <a:latin typeface="+mn-lt"/>
                          <a:ea typeface="+mn-ea"/>
                          <a:cs typeface="+mn-cs"/>
                        </a:rPr>
                        <a:t>エビデンス</a:t>
                      </a:r>
                      <a:endParaRPr lang="en-CA" sz="1200" dirty="0">
                        <a:solidFill>
                          <a:srgbClr val="254776"/>
                        </a:solidFill>
                        <a:effectLst/>
                        <a:latin typeface="Helvetica" pitchFamily="2" charset="0"/>
                        <a:ea typeface="Times New Roman" panose="02020603050405020304" pitchFamily="18" charset="0"/>
                        <a:cs typeface="Times New Roman" panose="02020603050405020304" pitchFamily="18" charset="0"/>
                      </a:endParaRPr>
                    </a:p>
                  </a:txBody>
                  <a:tcPr anchor="ctr">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alpha val="50000"/>
                      </a:srgbClr>
                    </a:solidFill>
                  </a:tcPr>
                </a:tc>
                <a:tc>
                  <a:txBody>
                    <a:bodyPr/>
                    <a:lstStyle/>
                    <a:p>
                      <a:pPr algn="r"/>
                      <a:endParaRPr lang="en-CA" sz="1300" dirty="0">
                        <a:solidFill>
                          <a:srgbClr val="254776"/>
                        </a:solidFill>
                        <a:effectLst/>
                        <a:latin typeface="Helvetica" pitchFamily="2" charset="0"/>
                        <a:ea typeface="Times New Roman" panose="02020603050405020304" pitchFamily="18" charset="0"/>
                        <a:cs typeface="Times New Roman" panose="02020603050405020304" pitchFamily="18" charset="0"/>
                      </a:endParaRPr>
                    </a:p>
                  </a:txBody>
                  <a:tcPr marL="26617" marR="26617"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alpha val="50000"/>
                      </a:srgbClr>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endParaRPr lang="en-CA" sz="1000" dirty="0">
                        <a:solidFill>
                          <a:srgbClr val="254776"/>
                        </a:solidFill>
                        <a:latin typeface="Helvetica" pitchFamily="2" charset="0"/>
                      </a:endParaRPr>
                    </a:p>
                  </a:txBody>
                  <a:tcPr marL="26617" marR="26617" marT="0" marB="0">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altLang="ja-JP" sz="1200" kern="1200" dirty="0">
                          <a:solidFill>
                            <a:schemeClr val="tx1"/>
                          </a:solidFill>
                          <a:effectLst/>
                          <a:latin typeface="+mn-lt"/>
                          <a:ea typeface="+mn-ea"/>
                          <a:cs typeface="+mn-cs"/>
                        </a:rPr>
                        <a:t>エビデンス統合</a:t>
                      </a:r>
                      <a:endParaRPr lang="en-CA" sz="1200" dirty="0">
                        <a:solidFill>
                          <a:srgbClr val="254776"/>
                        </a:solidFill>
                        <a:latin typeface="Helvetica" pitchFamily="2" charset="0"/>
                      </a:endParaRPr>
                    </a:p>
                  </a:txBody>
                  <a:tcPr marL="26617" marR="2661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altLang="ja-JP" sz="1100" kern="1200" dirty="0">
                          <a:solidFill>
                            <a:schemeClr val="tx1"/>
                          </a:solidFill>
                          <a:effectLst/>
                          <a:latin typeface="+mn-lt"/>
                          <a:ea typeface="+mn-ea"/>
                          <a:cs typeface="+mn-cs"/>
                        </a:rPr>
                        <a:t>エビデンス統合:</a:t>
                      </a:r>
                      <a:endParaRPr lang="ja-JP" altLang="ja-JP" sz="1100" kern="1200" dirty="0">
                        <a:solidFill>
                          <a:schemeClr val="tx1"/>
                        </a:solidFill>
                        <a:effectLst/>
                        <a:latin typeface="+mn-lt"/>
                        <a:ea typeface="+mn-ea"/>
                        <a:cs typeface="+mn-cs"/>
                      </a:endParaRPr>
                    </a:p>
                    <a:p>
                      <a:pPr marL="171450" lvl="0" indent="-171450">
                        <a:buFont typeface="Arial" panose="020B0604020202020204" pitchFamily="34" charset="0"/>
                        <a:buChar char="•"/>
                      </a:pPr>
                      <a:r>
                        <a:rPr lang="ja-JP" altLang="ja-JP" sz="1100" kern="1200" dirty="0">
                          <a:solidFill>
                            <a:schemeClr val="tx1"/>
                          </a:solidFill>
                          <a:effectLst/>
                          <a:latin typeface="+mn-lt"/>
                          <a:ea typeface="+mn-ea"/>
                          <a:cs typeface="+mn-cs"/>
                        </a:rPr>
                        <a:t>特定の質問に対処するエビデンスをシステマティックかつ透明性を持って特定、選択、評価、統合する。</a:t>
                      </a:r>
                    </a:p>
                    <a:p>
                      <a:pPr marL="171450" lvl="0" indent="-171450">
                        <a:buFont typeface="Arial" panose="020B0604020202020204" pitchFamily="34" charset="0"/>
                        <a:buChar char="•"/>
                      </a:pPr>
                      <a:r>
                        <a:rPr lang="ja-JP" altLang="ja-JP" sz="1100" kern="1200" dirty="0">
                          <a:solidFill>
                            <a:schemeClr val="tx1"/>
                          </a:solidFill>
                          <a:effectLst/>
                          <a:latin typeface="+mn-lt"/>
                          <a:ea typeface="+mn-ea"/>
                          <a:cs typeface="+mn-cs"/>
                        </a:rPr>
                        <a:t>明示的な質の評価を含み</a:t>
                      </a:r>
                      <a:r>
                        <a:rPr lang="en-US" altLang="ja-JP" sz="1100" kern="1200" dirty="0">
                          <a:solidFill>
                            <a:schemeClr val="tx1"/>
                          </a:solidFill>
                          <a:effectLst/>
                          <a:latin typeface="+mn-lt"/>
                          <a:ea typeface="+mn-ea"/>
                          <a:cs typeface="+mn-cs"/>
                        </a:rPr>
                        <a:t>(</a:t>
                      </a:r>
                      <a:r>
                        <a:rPr lang="ja-JP" altLang="ja-JP" sz="1100" kern="1200" dirty="0">
                          <a:solidFill>
                            <a:schemeClr val="tx1"/>
                          </a:solidFill>
                          <a:effectLst/>
                          <a:latin typeface="+mn-lt"/>
                          <a:ea typeface="+mn-ea"/>
                          <a:cs typeface="+mn-cs"/>
                        </a:rPr>
                        <a:t>ジャーナルのピアレビューを質と同義として受け入れない</a:t>
                      </a:r>
                      <a:r>
                        <a:rPr lang="en-US" altLang="ja-JP" sz="1100" kern="1200" dirty="0">
                          <a:solidFill>
                            <a:schemeClr val="tx1"/>
                          </a:solidFill>
                          <a:effectLst/>
                          <a:latin typeface="+mn-lt"/>
                          <a:ea typeface="+mn-ea"/>
                          <a:cs typeface="+mn-cs"/>
                        </a:rPr>
                        <a:t>)</a:t>
                      </a:r>
                      <a:r>
                        <a:rPr lang="ja-JP" altLang="ja-JP" sz="1100" kern="1200" dirty="0">
                          <a:solidFill>
                            <a:schemeClr val="tx1"/>
                          </a:solidFill>
                          <a:effectLst/>
                          <a:latin typeface="+mn-lt"/>
                          <a:ea typeface="+mn-ea"/>
                          <a:cs typeface="+mn-cs"/>
                        </a:rPr>
                        <a:t>、それ自体が質の評価を受ける</a:t>
                      </a:r>
                      <a:r>
                        <a:rPr lang="en-US" altLang="ja-JP" sz="1100" kern="1200" dirty="0">
                          <a:solidFill>
                            <a:schemeClr val="tx1"/>
                          </a:solidFill>
                          <a:effectLst/>
                          <a:latin typeface="+mn-lt"/>
                          <a:ea typeface="+mn-ea"/>
                          <a:cs typeface="+mn-cs"/>
                        </a:rPr>
                        <a:t>(</a:t>
                      </a:r>
                      <a:r>
                        <a:rPr lang="ja-JP" altLang="ja-JP" sz="1100" kern="1200" dirty="0">
                          <a:solidFill>
                            <a:schemeClr val="tx1"/>
                          </a:solidFill>
                          <a:effectLst/>
                          <a:latin typeface="+mn-lt"/>
                          <a:ea typeface="+mn-ea"/>
                          <a:cs typeface="+mn-cs"/>
                        </a:rPr>
                        <a:t>質の評点は、ソーシャル・システム・エビデンス</a:t>
                      </a:r>
                      <a:r>
                        <a:rPr lang="en-US" altLang="ja-JP" sz="1100" kern="1200" dirty="0">
                          <a:solidFill>
                            <a:schemeClr val="tx1"/>
                          </a:solidFill>
                          <a:effectLst/>
                          <a:latin typeface="+mn-lt"/>
                          <a:ea typeface="+mn-ea"/>
                          <a:cs typeface="+mn-cs"/>
                        </a:rPr>
                        <a:t>(Social Systems Evidence)</a:t>
                      </a:r>
                      <a:r>
                        <a:rPr lang="ja-JP" altLang="ja-JP" sz="1100" kern="1200" dirty="0">
                          <a:solidFill>
                            <a:schemeClr val="tx1"/>
                          </a:solidFill>
                          <a:effectLst/>
                          <a:latin typeface="+mn-lt"/>
                          <a:ea typeface="+mn-ea"/>
                          <a:cs typeface="+mn-cs"/>
                        </a:rPr>
                        <a:t>等の多くのエビデンス統合データベースに含まれる</a:t>
                      </a:r>
                      <a:r>
                        <a:rPr lang="en-US" altLang="ja-JP" sz="1100" kern="1200" dirty="0">
                          <a:solidFill>
                            <a:schemeClr val="tx1"/>
                          </a:solidFill>
                          <a:effectLst/>
                          <a:latin typeface="+mn-lt"/>
                          <a:ea typeface="+mn-ea"/>
                          <a:cs typeface="+mn-cs"/>
                        </a:rPr>
                        <a:t>)</a:t>
                      </a:r>
                      <a:r>
                        <a:rPr lang="ja-JP" altLang="ja-JP" sz="1100" kern="1200" dirty="0">
                          <a:solidFill>
                            <a:schemeClr val="tx1"/>
                          </a:solidFill>
                          <a:effectLst/>
                          <a:latin typeface="+mn-lt"/>
                          <a:ea typeface="+mn-ea"/>
                          <a:cs typeface="+mn-cs"/>
                        </a:rPr>
                        <a:t>。</a:t>
                      </a:r>
                    </a:p>
                    <a:p>
                      <a:pPr marL="171450" lvl="0" indent="-171450">
                        <a:buFont typeface="Arial" panose="020B0604020202020204" pitchFamily="34" charset="0"/>
                        <a:buChar char="•"/>
                      </a:pPr>
                      <a:r>
                        <a:rPr lang="ja-JP" altLang="ja-JP" sz="1100" kern="1200" dirty="0">
                          <a:solidFill>
                            <a:schemeClr val="tx1"/>
                          </a:solidFill>
                          <a:effectLst/>
                          <a:latin typeface="+mn-lt"/>
                          <a:ea typeface="+mn-ea"/>
                          <a:cs typeface="+mn-cs"/>
                        </a:rPr>
                        <a:t>あらゆる質問への対処が可能であり、あらゆるタイプのエビデンスを統合できる。</a:t>
                      </a:r>
                    </a:p>
                    <a:p>
                      <a:pPr marL="171450" indent="-171450">
                        <a:buFont typeface="Arial" panose="020B0604020202020204" pitchFamily="34" charset="0"/>
                        <a:buChar char="•"/>
                      </a:pPr>
                      <a:r>
                        <a:rPr lang="ja-JP" altLang="ja-JP" sz="1100" kern="1200" dirty="0">
                          <a:solidFill>
                            <a:schemeClr val="tx1"/>
                          </a:solidFill>
                          <a:effectLst/>
                          <a:latin typeface="+mn-lt"/>
                          <a:ea typeface="+mn-ea"/>
                          <a:cs typeface="+mn-cs"/>
                        </a:rPr>
                        <a:t>特定の研究成果に関する確実性を説明することもできる。</a:t>
                      </a:r>
                      <a:endParaRPr lang="en-CA" sz="1100" dirty="0">
                        <a:solidFill>
                          <a:srgbClr val="254776"/>
                        </a:solidFill>
                        <a:latin typeface="Helvetica" pitchFamily="2" charset="0"/>
                      </a:endParaRPr>
                    </a:p>
                  </a:txBody>
                  <a:tcPr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24411749"/>
                  </a:ext>
                </a:extLst>
              </a:tr>
              <a:tr h="144408">
                <a:tc>
                  <a:txBody>
                    <a:bodyPr/>
                    <a:lstStyle/>
                    <a:p>
                      <a:pPr algn="ctr"/>
                      <a:endParaRPr lang="en-CA" sz="700" b="0" dirty="0">
                        <a:solidFill>
                          <a:srgbClr val="254776"/>
                        </a:solidFill>
                        <a:effectLst/>
                        <a:latin typeface="+mj-lt"/>
                        <a:ea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CA" sz="7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CA" sz="7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CA" sz="7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CA" sz="7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89588197"/>
                  </a:ext>
                </a:extLst>
              </a:tr>
              <a:tr h="22825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54776"/>
                          </a:solidFill>
                          <a:latin typeface="Helvetica" pitchFamily="2" charset="0"/>
                        </a:rPr>
                        <a:t> </a:t>
                      </a:r>
                      <a:r>
                        <a:rPr lang="en-US" altLang="ja-JP" sz="1400" kern="1200" dirty="0">
                          <a:solidFill>
                            <a:schemeClr val="tx1"/>
                          </a:solidFill>
                          <a:effectLst/>
                          <a:latin typeface="+mn-lt"/>
                          <a:ea typeface="+mn-ea"/>
                          <a:cs typeface="+mn-cs"/>
                        </a:rPr>
                        <a:t>視点</a:t>
                      </a:r>
                      <a:endParaRPr lang="en-US" sz="1400" dirty="0">
                        <a:solidFill>
                          <a:srgbClr val="254776"/>
                        </a:solidFill>
                        <a:latin typeface="Helvetica" pitchFamily="2" charset="0"/>
                      </a:endParaRPr>
                    </a:p>
                  </a:txBody>
                  <a:tcPr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solidFill>
                          <a:srgbClr val="254776"/>
                        </a:solidFill>
                        <a:latin typeface="Helvetica" pitchFamily="2" charset="0"/>
                      </a:endParaRPr>
                    </a:p>
                  </a:txBody>
                  <a:tcPr marL="24669" marR="24669" marT="0" marB="0" anchor="ctr">
                    <a:lnL w="12700" cap="flat" cmpd="sng" algn="ctr">
                      <a:solidFill>
                        <a:srgbClr val="C3C7CD"/>
                      </a:solidFill>
                      <a:prstDash val="solid"/>
                      <a:round/>
                      <a:headEnd type="none" w="med" len="med"/>
                      <a:tailEnd type="none" w="med" len="med"/>
                    </a:lnL>
                    <a:lnR w="12700" cap="flat" cmpd="sng" algn="ctr">
                      <a:solidFill>
                        <a:srgbClr val="40B5D3"/>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40B5D3"/>
                      </a:solidFill>
                      <a:prstDash val="solid"/>
                      <a:round/>
                      <a:headEnd type="none" w="med" len="med"/>
                      <a:tailEnd type="none" w="med" len="med"/>
                    </a:lnB>
                    <a:lnTlToBr w="12700" cmpd="sng">
                      <a:noFill/>
                      <a:prstDash val="solid"/>
                    </a:lnTlToBr>
                    <a:lnBlToTr w="12700" cmpd="sng">
                      <a:noFill/>
                      <a:prstDash val="solid"/>
                    </a:lnBlToTr>
                    <a:solidFill>
                      <a:srgbClr val="8DD2E5">
                        <a:alpha val="80000"/>
                      </a:srgbClr>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400" kern="1200" dirty="0">
                          <a:solidFill>
                            <a:schemeClr val="tx1"/>
                          </a:solidFill>
                          <a:effectLst/>
                          <a:latin typeface="+mn-lt"/>
                          <a:ea typeface="+mn-ea"/>
                          <a:cs typeface="+mn-cs"/>
                        </a:rPr>
                        <a:t>エビデンスの形式</a:t>
                      </a:r>
                      <a:endParaRPr lang="en-US" altLang="ja-JP" sz="1100" dirty="0">
                        <a:solidFill>
                          <a:srgbClr val="254776"/>
                        </a:solidFill>
                        <a:latin typeface="Helvetica" pitchFamily="2" charset="0"/>
                      </a:endParaRPr>
                    </a:p>
                  </a:txBody>
                  <a:tcPr marL="24669" marR="24669" marT="0" marB="0"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solidFill>
                  </a:tcPr>
                </a:tc>
                <a:tc hMerge="1">
                  <a:txBody>
                    <a:bodyPr/>
                    <a:lstStyle/>
                    <a:p>
                      <a:endParaRPr lang="en-US"/>
                    </a:p>
                  </a:txBody>
                  <a:tcPr/>
                </a:tc>
                <a:tc hMerge="1">
                  <a:txBody>
                    <a:bodyPr/>
                    <a:lstStyle/>
                    <a:p>
                      <a:endParaRPr lang="en-US"/>
                    </a:p>
                  </a:txBody>
                  <a:tcPr>
                    <a:lnL w="12700" cap="flat" cmpd="sng" algn="ctr">
                      <a:solidFill>
                        <a:srgbClr val="C3C7CD"/>
                      </a:solidFill>
                      <a:prstDash val="solid"/>
                      <a:round/>
                      <a:headEnd type="none" w="med" len="med"/>
                      <a:tailEnd type="none" w="med" len="med"/>
                    </a:lnL>
                    <a:lnT w="12700" cap="flat" cmpd="sng" algn="ctr">
                      <a:solidFill>
                        <a:srgbClr val="C3C7CD"/>
                      </a:solidFill>
                      <a:prstDash val="solid"/>
                      <a:round/>
                      <a:headEnd type="none" w="med" len="med"/>
                      <a:tailEnd type="none" w="med" len="med"/>
                    </a:lnT>
                  </a:tcPr>
                </a:tc>
                <a:extLst>
                  <a:ext uri="{0D108BD9-81ED-4DB2-BD59-A6C34878D82A}">
                    <a16:rowId xmlns:a16="http://schemas.microsoft.com/office/drawing/2014/main" val="2307101436"/>
                  </a:ext>
                </a:extLst>
              </a:tr>
              <a:tr h="487680">
                <a:tc rowSpan="2">
                  <a:txBody>
                    <a:bodyPr/>
                    <a:lstStyle/>
                    <a:p>
                      <a:pPr marL="0" indent="0" algn="l"/>
                      <a:endParaRPr lang="en-CA" sz="400" dirty="0">
                        <a:solidFill>
                          <a:srgbClr val="254776"/>
                        </a:solidFill>
                        <a:effectLst/>
                        <a:latin typeface="Helvetica" pitchFamily="2" charset="0"/>
                        <a:ea typeface="Times New Roman" panose="02020603050405020304" pitchFamily="18" charset="0"/>
                        <a:cs typeface="Times New Roman" panose="02020603050405020304" pitchFamily="18" charset="0"/>
                      </a:endParaRPr>
                    </a:p>
                    <a:p>
                      <a:pPr marL="0" indent="0" algn="r"/>
                      <a:r>
                        <a:rPr lang="ja-JP" altLang="ja-JP" sz="1200" kern="1200" dirty="0">
                          <a:solidFill>
                            <a:schemeClr val="tx1"/>
                          </a:solidFill>
                          <a:effectLst/>
                          <a:latin typeface="+mn-lt"/>
                          <a:ea typeface="+mn-ea"/>
                          <a:cs typeface="+mn-cs"/>
                        </a:rPr>
                        <a:t>国内推奨または</a:t>
                      </a:r>
                      <a:endParaRPr lang="en-US" altLang="ja-JP" sz="1200" kern="1200" dirty="0">
                        <a:solidFill>
                          <a:schemeClr val="tx1"/>
                        </a:solidFill>
                        <a:effectLst/>
                        <a:latin typeface="+mn-lt"/>
                        <a:ea typeface="+mn-ea"/>
                        <a:cs typeface="+mn-cs"/>
                      </a:endParaRPr>
                    </a:p>
                    <a:p>
                      <a:pPr marL="0" indent="0" algn="r"/>
                      <a:r>
                        <a:rPr lang="ja-JP" altLang="ja-JP" sz="1200" kern="1200" dirty="0">
                          <a:solidFill>
                            <a:schemeClr val="tx1"/>
                          </a:solidFill>
                          <a:effectLst/>
                          <a:latin typeface="+mn-lt"/>
                          <a:ea typeface="+mn-ea"/>
                          <a:cs typeface="+mn-cs"/>
                        </a:rPr>
                        <a:t>エビデンス支援</a:t>
                      </a:r>
                      <a:endParaRPr lang="en-US" altLang="ja-JP" sz="1200" kern="1200" dirty="0">
                        <a:solidFill>
                          <a:schemeClr val="tx1"/>
                        </a:solidFill>
                        <a:effectLst/>
                        <a:latin typeface="+mn-lt"/>
                        <a:ea typeface="+mn-ea"/>
                        <a:cs typeface="+mn-cs"/>
                      </a:endParaRPr>
                    </a:p>
                    <a:p>
                      <a:pPr marL="0" indent="0" algn="r"/>
                      <a:r>
                        <a:rPr lang="ja-JP" altLang="ja-JP" sz="1100" kern="1200" dirty="0">
                          <a:solidFill>
                            <a:schemeClr val="tx1"/>
                          </a:solidFill>
                          <a:effectLst/>
                          <a:latin typeface="+mn-lt"/>
                          <a:ea typeface="+mn-ea"/>
                          <a:cs typeface="+mn-cs"/>
                        </a:rPr>
                        <a:t>国内およびグローバルなエビデンスからの</a:t>
                      </a:r>
                      <a:endParaRPr lang="en-US" altLang="ja-JP" sz="1100" kern="1200" dirty="0">
                        <a:solidFill>
                          <a:schemeClr val="tx1"/>
                        </a:solidFill>
                        <a:effectLst/>
                        <a:latin typeface="+mn-lt"/>
                        <a:ea typeface="+mn-ea"/>
                        <a:cs typeface="+mn-cs"/>
                      </a:endParaRPr>
                    </a:p>
                    <a:p>
                      <a:pPr marL="0" indent="0" algn="r"/>
                      <a:r>
                        <a:rPr lang="ja-JP" altLang="ja-JP" sz="1100" kern="1200" dirty="0">
                          <a:solidFill>
                            <a:schemeClr val="tx1"/>
                          </a:solidFill>
                          <a:effectLst/>
                          <a:latin typeface="+mn-lt"/>
                          <a:ea typeface="+mn-ea"/>
                          <a:cs typeface="+mn-cs"/>
                        </a:rPr>
                        <a:t>情報提供</a:t>
                      </a:r>
                      <a:endParaRPr lang="en-CA" sz="1100" dirty="0">
                        <a:solidFill>
                          <a:srgbClr val="254776"/>
                        </a:solidFill>
                        <a:effectLst/>
                        <a:latin typeface="Helvetica" pitchFamily="2" charset="0"/>
                        <a:ea typeface="Times New Roman" panose="02020603050405020304" pitchFamily="18" charset="0"/>
                        <a:cs typeface="Times New Roman" panose="02020603050405020304" pitchFamily="18" charset="0"/>
                      </a:endParaRPr>
                    </a:p>
                    <a:p>
                      <a:pPr marL="0" indent="0" algn="l"/>
                      <a:r>
                        <a:rPr lang="en-CA" sz="500" dirty="0">
                          <a:solidFill>
                            <a:srgbClr val="254776"/>
                          </a:solidFill>
                          <a:effectLst/>
                          <a:latin typeface="Helvetica" pitchFamily="2" charset="0"/>
                          <a:ea typeface="Times New Roman" panose="02020603050405020304" pitchFamily="18" charset="0"/>
                          <a:cs typeface="Times New Roman" panose="02020603050405020304" pitchFamily="18" charset="0"/>
                        </a:rPr>
                        <a:t> </a:t>
                      </a:r>
                    </a:p>
                  </a:txBody>
                  <a:tcPr anchor="ctr">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alpha val="50000"/>
                      </a:srgbClr>
                    </a:solidFill>
                  </a:tcPr>
                </a:tc>
                <a:tc rowSpan="2">
                  <a:txBody>
                    <a:bodyPr/>
                    <a:lstStyle/>
                    <a:p>
                      <a:pPr algn="r"/>
                      <a:endParaRPr lang="en-CA" sz="1300" dirty="0">
                        <a:solidFill>
                          <a:srgbClr val="254776"/>
                        </a:solidFill>
                        <a:effectLst/>
                        <a:latin typeface="Helvetica" pitchFamily="2" charset="0"/>
                        <a:ea typeface="Times New Roman" panose="02020603050405020304" pitchFamily="18" charset="0"/>
                        <a:cs typeface="Times New Roman" panose="02020603050405020304" pitchFamily="18" charset="0"/>
                      </a:endParaRPr>
                    </a:p>
                  </a:txBody>
                  <a:tcPr marL="26617" marR="26617"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rgbClr val="DADFE2">
                        <a:alpha val="50000"/>
                      </a:srgbClr>
                    </a:solidFill>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endParaRPr lang="en-CA" sz="1000" dirty="0">
                        <a:solidFill>
                          <a:srgbClr val="254776"/>
                        </a:solidFill>
                        <a:latin typeface="Helvetica" pitchFamily="2" charset="0"/>
                      </a:endParaRPr>
                    </a:p>
                  </a:txBody>
                  <a:tcPr marL="26617" marR="26617" marT="0" marB="0">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l" defTabSz="457189" rtl="0" eaLnBrk="1" fontAlgn="auto" latinLnBrk="0" hangingPunct="1">
                        <a:lnSpc>
                          <a:spcPts val="1120"/>
                        </a:lnSpc>
                        <a:spcBef>
                          <a:spcPts val="0"/>
                        </a:spcBef>
                        <a:spcAft>
                          <a:spcPts val="0"/>
                        </a:spcAft>
                        <a:buClrTx/>
                        <a:buSzTx/>
                        <a:buFontTx/>
                        <a:buNone/>
                        <a:tabLst/>
                        <a:defRPr/>
                      </a:pPr>
                      <a:r>
                        <a:rPr lang="en-US" altLang="ja-JP" sz="1200" kern="1200" dirty="0">
                          <a:solidFill>
                            <a:schemeClr val="tx1"/>
                          </a:solidFill>
                          <a:effectLst/>
                          <a:latin typeface="+mn-lt"/>
                          <a:ea typeface="+mn-ea"/>
                          <a:cs typeface="+mn-cs"/>
                        </a:rPr>
                        <a:t>技術評価/費用効果分析</a:t>
                      </a:r>
                      <a:endParaRPr lang="en-CA" sz="1200" dirty="0">
                        <a:solidFill>
                          <a:srgbClr val="254776"/>
                        </a:solidFill>
                        <a:latin typeface="Helvetica" pitchFamily="2" charset="0"/>
                      </a:endParaRPr>
                    </a:p>
                  </a:txBody>
                  <a:tcPr marL="26617" marR="26617"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solidFill>
                        <a:srgbClr val="C3C7C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lnL w="12700" cap="flat" cmpd="sng" algn="ctr">
                      <a:solidFill>
                        <a:srgbClr val="C3C7CD"/>
                      </a:solidFill>
                      <a:prstDash val="solid"/>
                      <a:round/>
                      <a:headEnd type="none" w="med" len="med"/>
                      <a:tailEnd type="none" w="med" len="med"/>
                    </a:lnL>
                  </a:tcPr>
                </a:tc>
                <a:extLst>
                  <a:ext uri="{0D108BD9-81ED-4DB2-BD59-A6C34878D82A}">
                    <a16:rowId xmlns:a16="http://schemas.microsoft.com/office/drawing/2014/main" val="1443558113"/>
                  </a:ext>
                </a:extLst>
              </a:tr>
              <a:tr h="487680">
                <a:tc vMerge="1">
                  <a:txBody>
                    <a:bodyPr/>
                    <a:lstStyle/>
                    <a:p>
                      <a:pPr algn="ctr"/>
                      <a:endParaRPr lang="en-CA" sz="1400" dirty="0">
                        <a:solidFill>
                          <a:srgbClr val="254776"/>
                        </a:solidFill>
                        <a:effectLst/>
                        <a:latin typeface="Helvetica" pitchFamily="2" charset="0"/>
                        <a:ea typeface="Times New Roman" panose="02020603050405020304" pitchFamily="18" charset="0"/>
                        <a:cs typeface="Times New Roman" panose="02020603050405020304" pitchFamily="18" charset="0"/>
                      </a:endParaRPr>
                    </a:p>
                  </a:txBody>
                  <a:tcPr marL="26617" marR="26617" marT="0" marB="0">
                    <a:lnL w="12700" cap="flat" cmpd="sng" algn="ctr">
                      <a:solidFill>
                        <a:srgbClr val="40B5D3"/>
                      </a:solidFill>
                      <a:prstDash val="solid"/>
                      <a:round/>
                      <a:headEnd type="none" w="med" len="med"/>
                      <a:tailEnd type="none" w="med" len="med"/>
                    </a:lnL>
                    <a:lnR w="12700" cap="flat" cmpd="sng" algn="ctr">
                      <a:solidFill>
                        <a:srgbClr val="40B5D3"/>
                      </a:solidFill>
                      <a:prstDash val="solid"/>
                      <a:round/>
                      <a:headEnd type="none" w="med" len="med"/>
                      <a:tailEnd type="none" w="med" len="med"/>
                    </a:lnR>
                    <a:lnT w="12700" cap="flat" cmpd="sng" algn="ctr">
                      <a:solidFill>
                        <a:srgbClr val="40B5D3"/>
                      </a:solidFill>
                      <a:prstDash val="solid"/>
                      <a:round/>
                      <a:headEnd type="none" w="med" len="med"/>
                      <a:tailEnd type="none" w="med" len="med"/>
                    </a:lnT>
                    <a:lnB w="12700" cap="flat" cmpd="sng" algn="ctr">
                      <a:solidFill>
                        <a:srgbClr val="40B5D3"/>
                      </a:solidFill>
                      <a:prstDash val="solid"/>
                      <a:round/>
                      <a:headEnd type="none" w="med" len="med"/>
                      <a:tailEnd type="none" w="med" len="med"/>
                    </a:lnB>
                    <a:lnTlToBr w="12700" cmpd="sng">
                      <a:noFill/>
                      <a:prstDash val="solid"/>
                    </a:lnTlToBr>
                    <a:lnBlToTr w="12700" cmpd="sng">
                      <a:noFill/>
                      <a:prstDash val="solid"/>
                    </a:lnBlToTr>
                    <a:solidFill>
                      <a:srgbClr val="D9F0F6">
                        <a:alpha val="45098"/>
                      </a:srgbClr>
                    </a:solidFill>
                  </a:tcPr>
                </a:tc>
                <a:tc vMerge="1">
                  <a:txBody>
                    <a:bodyPr/>
                    <a:lstStyle/>
                    <a:p>
                      <a:endParaRPr lang="en-US"/>
                    </a:p>
                  </a:txBody>
                  <a:tcPr/>
                </a:tc>
                <a:tc>
                  <a:txBody>
                    <a:bodyPr/>
                    <a:lstStyle/>
                    <a:p>
                      <a:pPr algn="l"/>
                      <a:endParaRPr lang="en-CA" sz="10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r>
                        <a:rPr lang="ja-JP" altLang="ja-JP" sz="1200" kern="1200" dirty="0">
                          <a:solidFill>
                            <a:schemeClr val="tx1"/>
                          </a:solidFill>
                          <a:effectLst/>
                          <a:latin typeface="+mn-lt"/>
                          <a:ea typeface="+mn-ea"/>
                          <a:cs typeface="+mn-cs"/>
                        </a:rPr>
                        <a:t>ガイドライン</a:t>
                      </a:r>
                      <a:endParaRPr lang="en-CA" sz="1200" b="0" dirty="0">
                        <a:solidFill>
                          <a:srgbClr val="254776"/>
                        </a:solidFill>
                        <a:effectLst/>
                        <a:latin typeface="+mj-lt"/>
                        <a:ea typeface="Times New Roman" panose="02020603050405020304" pitchFamily="18" charset="0"/>
                        <a:cs typeface="Times New Roman" panose="02020603050405020304" pitchFamily="18" charset="0"/>
                      </a:endParaRPr>
                    </a:p>
                  </a:txBody>
                  <a:tcPr marL="26617" marR="26617" marT="0" marB="0"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3C7C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dirty="0"/>
                    </a:p>
                  </a:txBody>
                  <a:tcPr>
                    <a:lnL w="12700" cap="flat" cmpd="sng" algn="ctr">
                      <a:solidFill>
                        <a:srgbClr val="C3C7CD"/>
                      </a:solidFill>
                      <a:prstDash val="solid"/>
                      <a:round/>
                      <a:headEnd type="none" w="med" len="med"/>
                      <a:tailEnd type="none" w="med" len="med"/>
                    </a:lnL>
                  </a:tcPr>
                </a:tc>
                <a:extLst>
                  <a:ext uri="{0D108BD9-81ED-4DB2-BD59-A6C34878D82A}">
                    <a16:rowId xmlns:a16="http://schemas.microsoft.com/office/drawing/2014/main" val="3841412472"/>
                  </a:ext>
                </a:extLst>
              </a:tr>
            </a:tbl>
          </a:graphicData>
        </a:graphic>
      </p:graphicFrame>
      <p:pic>
        <p:nvPicPr>
          <p:cNvPr id="51" name="Picture 50">
            <a:extLst>
              <a:ext uri="{FF2B5EF4-FFF2-40B4-BE49-F238E27FC236}">
                <a16:creationId xmlns:a16="http://schemas.microsoft.com/office/drawing/2014/main" id="{F00751DC-1877-2F93-BCB3-8C472C5B1F33}"/>
              </a:ext>
            </a:extLst>
          </p:cNvPr>
          <p:cNvPicPr>
            <a:picLocks noChangeAspect="1"/>
          </p:cNvPicPr>
          <p:nvPr/>
        </p:nvPicPr>
        <p:blipFill>
          <a:blip r:embed="rId3"/>
          <a:srcRect/>
          <a:stretch/>
        </p:blipFill>
        <p:spPr>
          <a:xfrm>
            <a:off x="2339846" y="2043249"/>
            <a:ext cx="731352" cy="731352"/>
          </a:xfrm>
          <a:prstGeom prst="rect">
            <a:avLst/>
          </a:prstGeom>
        </p:spPr>
      </p:pic>
      <p:pic>
        <p:nvPicPr>
          <p:cNvPr id="52" name="Picture 51">
            <a:extLst>
              <a:ext uri="{FF2B5EF4-FFF2-40B4-BE49-F238E27FC236}">
                <a16:creationId xmlns:a16="http://schemas.microsoft.com/office/drawing/2014/main" id="{1F3047B6-475D-D919-CEF8-9CDB04489B2E}"/>
              </a:ext>
            </a:extLst>
          </p:cNvPr>
          <p:cNvPicPr>
            <a:picLocks noChangeAspect="1"/>
          </p:cNvPicPr>
          <p:nvPr/>
        </p:nvPicPr>
        <p:blipFill>
          <a:blip r:embed="rId4"/>
          <a:srcRect/>
          <a:stretch/>
        </p:blipFill>
        <p:spPr>
          <a:xfrm>
            <a:off x="2339846" y="4001509"/>
            <a:ext cx="731352" cy="731352"/>
          </a:xfrm>
          <a:prstGeom prst="rect">
            <a:avLst/>
          </a:prstGeom>
        </p:spPr>
      </p:pic>
      <p:pic>
        <p:nvPicPr>
          <p:cNvPr id="53" name="Picture 52">
            <a:extLst>
              <a:ext uri="{FF2B5EF4-FFF2-40B4-BE49-F238E27FC236}">
                <a16:creationId xmlns:a16="http://schemas.microsoft.com/office/drawing/2014/main" id="{27BD9792-09DC-F18B-98B7-8398DB5E3A6D}"/>
              </a:ext>
            </a:extLst>
          </p:cNvPr>
          <p:cNvPicPr>
            <a:picLocks noChangeAspect="1"/>
          </p:cNvPicPr>
          <p:nvPr/>
        </p:nvPicPr>
        <p:blipFill>
          <a:blip r:embed="rId5"/>
          <a:srcRect/>
          <a:stretch/>
        </p:blipFill>
        <p:spPr>
          <a:xfrm>
            <a:off x="2339846" y="5783955"/>
            <a:ext cx="731352" cy="731352"/>
          </a:xfrm>
          <a:prstGeom prst="rect">
            <a:avLst/>
          </a:prstGeom>
        </p:spPr>
      </p:pic>
      <p:pic>
        <p:nvPicPr>
          <p:cNvPr id="54" name="Picture 53">
            <a:extLst>
              <a:ext uri="{FF2B5EF4-FFF2-40B4-BE49-F238E27FC236}">
                <a16:creationId xmlns:a16="http://schemas.microsoft.com/office/drawing/2014/main" id="{59D2CCB4-8507-843F-F09B-3F81002DD66A}"/>
              </a:ext>
            </a:extLst>
          </p:cNvPr>
          <p:cNvPicPr>
            <a:picLocks noChangeAspect="1"/>
          </p:cNvPicPr>
          <p:nvPr/>
        </p:nvPicPr>
        <p:blipFill>
          <a:blip r:embed="rId6"/>
          <a:srcRect/>
          <a:stretch/>
        </p:blipFill>
        <p:spPr>
          <a:xfrm>
            <a:off x="3249415" y="5749011"/>
            <a:ext cx="303988" cy="303988"/>
          </a:xfrm>
          <a:prstGeom prst="rect">
            <a:avLst/>
          </a:prstGeom>
        </p:spPr>
      </p:pic>
      <p:pic>
        <p:nvPicPr>
          <p:cNvPr id="55" name="Picture 54">
            <a:extLst>
              <a:ext uri="{FF2B5EF4-FFF2-40B4-BE49-F238E27FC236}">
                <a16:creationId xmlns:a16="http://schemas.microsoft.com/office/drawing/2014/main" id="{0A51B1ED-2B71-BADE-26F8-623051DCB2E5}"/>
              </a:ext>
            </a:extLst>
          </p:cNvPr>
          <p:cNvPicPr>
            <a:picLocks noChangeAspect="1"/>
          </p:cNvPicPr>
          <p:nvPr/>
        </p:nvPicPr>
        <p:blipFill>
          <a:blip r:embed="rId7"/>
          <a:srcRect/>
          <a:stretch/>
        </p:blipFill>
        <p:spPr>
          <a:xfrm>
            <a:off x="3249415" y="6314005"/>
            <a:ext cx="299148" cy="299148"/>
          </a:xfrm>
          <a:prstGeom prst="rect">
            <a:avLst/>
          </a:prstGeom>
        </p:spPr>
      </p:pic>
      <p:pic>
        <p:nvPicPr>
          <p:cNvPr id="56" name="Picture 55">
            <a:extLst>
              <a:ext uri="{FF2B5EF4-FFF2-40B4-BE49-F238E27FC236}">
                <a16:creationId xmlns:a16="http://schemas.microsoft.com/office/drawing/2014/main" id="{B7AFF1B2-24FB-462D-E098-CBEDDD7A059E}"/>
              </a:ext>
            </a:extLst>
          </p:cNvPr>
          <p:cNvPicPr>
            <a:picLocks noChangeAspect="1"/>
          </p:cNvPicPr>
          <p:nvPr/>
        </p:nvPicPr>
        <p:blipFill>
          <a:blip r:embed="rId8"/>
          <a:srcRect/>
          <a:stretch/>
        </p:blipFill>
        <p:spPr>
          <a:xfrm>
            <a:off x="3249415" y="4250659"/>
            <a:ext cx="303988" cy="303988"/>
          </a:xfrm>
          <a:prstGeom prst="rect">
            <a:avLst/>
          </a:prstGeom>
        </p:spPr>
      </p:pic>
      <p:pic>
        <p:nvPicPr>
          <p:cNvPr id="57" name="Picture 56">
            <a:extLst>
              <a:ext uri="{FF2B5EF4-FFF2-40B4-BE49-F238E27FC236}">
                <a16:creationId xmlns:a16="http://schemas.microsoft.com/office/drawing/2014/main" id="{93DB4FFD-5C91-82B7-3229-338C8A0832E0}"/>
              </a:ext>
            </a:extLst>
          </p:cNvPr>
          <p:cNvPicPr>
            <a:picLocks noChangeAspect="1"/>
          </p:cNvPicPr>
          <p:nvPr/>
        </p:nvPicPr>
        <p:blipFill>
          <a:blip r:embed="rId9"/>
          <a:srcRect/>
          <a:stretch/>
        </p:blipFill>
        <p:spPr>
          <a:xfrm>
            <a:off x="3249415" y="2579265"/>
            <a:ext cx="299148" cy="299148"/>
          </a:xfrm>
          <a:prstGeom prst="rect">
            <a:avLst/>
          </a:prstGeom>
        </p:spPr>
      </p:pic>
      <p:pic>
        <p:nvPicPr>
          <p:cNvPr id="58" name="Picture 57">
            <a:extLst>
              <a:ext uri="{FF2B5EF4-FFF2-40B4-BE49-F238E27FC236}">
                <a16:creationId xmlns:a16="http://schemas.microsoft.com/office/drawing/2014/main" id="{63D15423-3046-42F4-B335-02E50BC0ABE9}"/>
              </a:ext>
            </a:extLst>
          </p:cNvPr>
          <p:cNvPicPr>
            <a:picLocks noChangeAspect="1"/>
          </p:cNvPicPr>
          <p:nvPr/>
        </p:nvPicPr>
        <p:blipFill>
          <a:blip r:embed="rId10"/>
          <a:srcRect/>
          <a:stretch/>
        </p:blipFill>
        <p:spPr>
          <a:xfrm>
            <a:off x="3249415" y="1599750"/>
            <a:ext cx="299148" cy="299148"/>
          </a:xfrm>
          <a:prstGeom prst="rect">
            <a:avLst/>
          </a:prstGeom>
        </p:spPr>
      </p:pic>
      <p:pic>
        <p:nvPicPr>
          <p:cNvPr id="59" name="Picture 58">
            <a:extLst>
              <a:ext uri="{FF2B5EF4-FFF2-40B4-BE49-F238E27FC236}">
                <a16:creationId xmlns:a16="http://schemas.microsoft.com/office/drawing/2014/main" id="{D5FDC7BF-1FBD-7A4C-90F5-AF579A32B041}"/>
              </a:ext>
            </a:extLst>
          </p:cNvPr>
          <p:cNvPicPr>
            <a:picLocks noChangeAspect="1"/>
          </p:cNvPicPr>
          <p:nvPr/>
        </p:nvPicPr>
        <p:blipFill>
          <a:blip r:embed="rId11"/>
          <a:srcRect/>
          <a:stretch/>
        </p:blipFill>
        <p:spPr>
          <a:xfrm>
            <a:off x="3249415" y="2248228"/>
            <a:ext cx="299148" cy="299148"/>
          </a:xfrm>
          <a:prstGeom prst="rect">
            <a:avLst/>
          </a:prstGeom>
        </p:spPr>
      </p:pic>
      <p:pic>
        <p:nvPicPr>
          <p:cNvPr id="60" name="Picture 59">
            <a:extLst>
              <a:ext uri="{FF2B5EF4-FFF2-40B4-BE49-F238E27FC236}">
                <a16:creationId xmlns:a16="http://schemas.microsoft.com/office/drawing/2014/main" id="{3431EB32-9BEA-5605-8BB4-83932FB5510E}"/>
              </a:ext>
            </a:extLst>
          </p:cNvPr>
          <p:cNvPicPr>
            <a:picLocks noChangeAspect="1"/>
          </p:cNvPicPr>
          <p:nvPr/>
        </p:nvPicPr>
        <p:blipFill>
          <a:blip r:embed="rId12"/>
          <a:srcRect/>
          <a:stretch/>
        </p:blipFill>
        <p:spPr>
          <a:xfrm>
            <a:off x="3249415" y="1920836"/>
            <a:ext cx="299148" cy="299148"/>
          </a:xfrm>
          <a:prstGeom prst="rect">
            <a:avLst/>
          </a:prstGeom>
        </p:spPr>
      </p:pic>
      <p:pic>
        <p:nvPicPr>
          <p:cNvPr id="61" name="Picture 60">
            <a:extLst>
              <a:ext uri="{FF2B5EF4-FFF2-40B4-BE49-F238E27FC236}">
                <a16:creationId xmlns:a16="http://schemas.microsoft.com/office/drawing/2014/main" id="{B20D173A-9D6A-96ED-966B-9A3C0013B1EE}"/>
              </a:ext>
            </a:extLst>
          </p:cNvPr>
          <p:cNvPicPr>
            <a:picLocks noChangeAspect="1"/>
          </p:cNvPicPr>
          <p:nvPr/>
        </p:nvPicPr>
        <p:blipFill>
          <a:blip r:embed="rId13"/>
          <a:srcRect/>
          <a:stretch/>
        </p:blipFill>
        <p:spPr>
          <a:xfrm>
            <a:off x="3249415" y="2901561"/>
            <a:ext cx="299148" cy="299148"/>
          </a:xfrm>
          <a:prstGeom prst="rect">
            <a:avLst/>
          </a:prstGeom>
        </p:spPr>
      </p:pic>
      <p:graphicFrame>
        <p:nvGraphicFramePr>
          <p:cNvPr id="62" name="Table 6">
            <a:extLst>
              <a:ext uri="{FF2B5EF4-FFF2-40B4-BE49-F238E27FC236}">
                <a16:creationId xmlns:a16="http://schemas.microsoft.com/office/drawing/2014/main" id="{42B76343-1FFE-F4BD-99F9-9D39CB9649A1}"/>
              </a:ext>
            </a:extLst>
          </p:cNvPr>
          <p:cNvGraphicFramePr>
            <a:graphicFrameLocks noGrp="1"/>
          </p:cNvGraphicFramePr>
          <p:nvPr>
            <p:extLst>
              <p:ext uri="{D42A27DB-BD31-4B8C-83A1-F6EECF244321}">
                <p14:modId xmlns:p14="http://schemas.microsoft.com/office/powerpoint/2010/main" val="3495227803"/>
              </p:ext>
            </p:extLst>
          </p:nvPr>
        </p:nvGraphicFramePr>
        <p:xfrm>
          <a:off x="5226745" y="1611781"/>
          <a:ext cx="5959948" cy="1596700"/>
        </p:xfrm>
        <a:graphic>
          <a:graphicData uri="http://schemas.openxmlformats.org/drawingml/2006/table">
            <a:tbl>
              <a:tblPr firstRow="1" bandRow="1">
                <a:tableStyleId>{5940675A-B579-460E-94D1-54222C63F5DA}</a:tableStyleId>
              </a:tblPr>
              <a:tblGrid>
                <a:gridCol w="1489987">
                  <a:extLst>
                    <a:ext uri="{9D8B030D-6E8A-4147-A177-3AD203B41FA5}">
                      <a16:colId xmlns:a16="http://schemas.microsoft.com/office/drawing/2014/main" val="2992671412"/>
                    </a:ext>
                  </a:extLst>
                </a:gridCol>
                <a:gridCol w="1489987">
                  <a:extLst>
                    <a:ext uri="{9D8B030D-6E8A-4147-A177-3AD203B41FA5}">
                      <a16:colId xmlns:a16="http://schemas.microsoft.com/office/drawing/2014/main" val="597148921"/>
                    </a:ext>
                  </a:extLst>
                </a:gridCol>
                <a:gridCol w="1489987">
                  <a:extLst>
                    <a:ext uri="{9D8B030D-6E8A-4147-A177-3AD203B41FA5}">
                      <a16:colId xmlns:a16="http://schemas.microsoft.com/office/drawing/2014/main" val="1162182459"/>
                    </a:ext>
                  </a:extLst>
                </a:gridCol>
                <a:gridCol w="1489987">
                  <a:extLst>
                    <a:ext uri="{9D8B030D-6E8A-4147-A177-3AD203B41FA5}">
                      <a16:colId xmlns:a16="http://schemas.microsoft.com/office/drawing/2014/main" val="3570964566"/>
                    </a:ext>
                  </a:extLst>
                </a:gridCol>
              </a:tblGrid>
              <a:tr h="319340">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9413739"/>
                  </a:ext>
                </a:extLst>
              </a:tr>
              <a:tr h="319340">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7635577"/>
                  </a:ext>
                </a:extLst>
              </a:tr>
              <a:tr h="319340">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06252501"/>
                  </a:ext>
                </a:extLst>
              </a:tr>
              <a:tr h="319340">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2388347"/>
                  </a:ext>
                </a:extLst>
              </a:tr>
              <a:tr h="319340">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no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solidFill>
                        <a:srgbClr val="C3C7C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CA" sz="900" dirty="0">
                        <a:solidFill>
                          <a:schemeClr val="tx1"/>
                        </a:solidFill>
                        <a:effectLst/>
                        <a:latin typeface="Arial" panose="020B0604020202020204" pitchFamily="34" charset="0"/>
                        <a:cs typeface="Arial" panose="020B0604020202020204" pitchFamily="34" charset="0"/>
                      </a:endParaRPr>
                    </a:p>
                  </a:txBody>
                  <a:tcPr marL="42275" marR="42275" marT="42275" marB="42275" anchor="ctr">
                    <a:lnL w="12700" cap="flat" cmpd="sng" algn="ctr">
                      <a:solidFill>
                        <a:srgbClr val="C3C7CD"/>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6386504"/>
                  </a:ext>
                </a:extLst>
              </a:tr>
            </a:tbl>
          </a:graphicData>
        </a:graphic>
      </p:graphicFrame>
      <p:sp>
        <p:nvSpPr>
          <p:cNvPr id="2" name="Oval 1">
            <a:extLst>
              <a:ext uri="{FF2B5EF4-FFF2-40B4-BE49-F238E27FC236}">
                <a16:creationId xmlns:a16="http://schemas.microsoft.com/office/drawing/2014/main" id="{8D731A71-05CB-35C1-6E7F-770847159E60}"/>
              </a:ext>
            </a:extLst>
          </p:cNvPr>
          <p:cNvSpPr/>
          <p:nvPr/>
        </p:nvSpPr>
        <p:spPr>
          <a:xfrm>
            <a:off x="2337224" y="2040319"/>
            <a:ext cx="721895" cy="724766"/>
          </a:xfrm>
          <a:prstGeom prst="ellipse">
            <a:avLst/>
          </a:prstGeom>
          <a:noFill/>
          <a:ln w="66675">
            <a:solidFill>
              <a:srgbClr val="99C2E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Oval 3">
            <a:extLst>
              <a:ext uri="{FF2B5EF4-FFF2-40B4-BE49-F238E27FC236}">
                <a16:creationId xmlns:a16="http://schemas.microsoft.com/office/drawing/2014/main" id="{5553EC6E-44F1-8407-3212-D4BFF0148ED7}"/>
              </a:ext>
            </a:extLst>
          </p:cNvPr>
          <p:cNvSpPr/>
          <p:nvPr/>
        </p:nvSpPr>
        <p:spPr>
          <a:xfrm>
            <a:off x="2348624" y="5787248"/>
            <a:ext cx="721895" cy="724766"/>
          </a:xfrm>
          <a:prstGeom prst="ellipse">
            <a:avLst/>
          </a:prstGeom>
          <a:noFill/>
          <a:ln w="66675">
            <a:solidFill>
              <a:srgbClr val="4195C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D97E2D8B-7EDD-FEBE-0744-7792538C59FB}"/>
              </a:ext>
            </a:extLst>
          </p:cNvPr>
          <p:cNvSpPr/>
          <p:nvPr/>
        </p:nvSpPr>
        <p:spPr>
          <a:xfrm>
            <a:off x="2349303" y="4004802"/>
            <a:ext cx="721895" cy="724766"/>
          </a:xfrm>
          <a:prstGeom prst="ellipse">
            <a:avLst/>
          </a:prstGeom>
          <a:noFill/>
          <a:ln w="66675">
            <a:solidFill>
              <a:srgbClr val="0E539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7" name="Picture 16">
            <a:extLst>
              <a:ext uri="{FF2B5EF4-FFF2-40B4-BE49-F238E27FC236}">
                <a16:creationId xmlns:a16="http://schemas.microsoft.com/office/drawing/2014/main" id="{6B67C4D8-1AF7-8A90-56A7-5C8C31E2F9A3}"/>
              </a:ext>
            </a:extLst>
          </p:cNvPr>
          <p:cNvPicPr>
            <a:picLocks noChangeAspect="1"/>
          </p:cNvPicPr>
          <p:nvPr/>
        </p:nvPicPr>
        <p:blipFill>
          <a:blip r:embed="rId14"/>
          <a:srcRect/>
          <a:stretch/>
        </p:blipFill>
        <p:spPr>
          <a:xfrm>
            <a:off x="5830778" y="1599750"/>
            <a:ext cx="284688" cy="301434"/>
          </a:xfrm>
          <a:prstGeom prst="rect">
            <a:avLst/>
          </a:prstGeom>
        </p:spPr>
      </p:pic>
      <p:pic>
        <p:nvPicPr>
          <p:cNvPr id="6" name="Picture 5">
            <a:extLst>
              <a:ext uri="{FF2B5EF4-FFF2-40B4-BE49-F238E27FC236}">
                <a16:creationId xmlns:a16="http://schemas.microsoft.com/office/drawing/2014/main" id="{33B4859D-1637-5F63-4D35-CBCC3AAFAA91}"/>
              </a:ext>
            </a:extLst>
          </p:cNvPr>
          <p:cNvPicPr>
            <a:picLocks noChangeAspect="1"/>
          </p:cNvPicPr>
          <p:nvPr/>
        </p:nvPicPr>
        <p:blipFill>
          <a:blip r:embed="rId14"/>
          <a:srcRect/>
          <a:stretch/>
        </p:blipFill>
        <p:spPr>
          <a:xfrm>
            <a:off x="5830778" y="1919693"/>
            <a:ext cx="284688" cy="301434"/>
          </a:xfrm>
          <a:prstGeom prst="rect">
            <a:avLst/>
          </a:prstGeom>
        </p:spPr>
      </p:pic>
      <p:pic>
        <p:nvPicPr>
          <p:cNvPr id="10" name="Picture 9">
            <a:extLst>
              <a:ext uri="{FF2B5EF4-FFF2-40B4-BE49-F238E27FC236}">
                <a16:creationId xmlns:a16="http://schemas.microsoft.com/office/drawing/2014/main" id="{4B03DD4B-E37D-6BEC-897B-5A3278E6B9CD}"/>
              </a:ext>
            </a:extLst>
          </p:cNvPr>
          <p:cNvPicPr>
            <a:picLocks noChangeAspect="1"/>
          </p:cNvPicPr>
          <p:nvPr/>
        </p:nvPicPr>
        <p:blipFill>
          <a:blip r:embed="rId14"/>
          <a:srcRect/>
          <a:stretch/>
        </p:blipFill>
        <p:spPr>
          <a:xfrm>
            <a:off x="5830778" y="2890384"/>
            <a:ext cx="284688" cy="301434"/>
          </a:xfrm>
          <a:prstGeom prst="rect">
            <a:avLst/>
          </a:prstGeom>
        </p:spPr>
      </p:pic>
      <p:pic>
        <p:nvPicPr>
          <p:cNvPr id="13" name="Picture 12">
            <a:extLst>
              <a:ext uri="{FF2B5EF4-FFF2-40B4-BE49-F238E27FC236}">
                <a16:creationId xmlns:a16="http://schemas.microsoft.com/office/drawing/2014/main" id="{76665BEF-A36A-62E3-4FE8-13C1A15F2B25}"/>
              </a:ext>
            </a:extLst>
          </p:cNvPr>
          <p:cNvPicPr>
            <a:picLocks noChangeAspect="1"/>
          </p:cNvPicPr>
          <p:nvPr/>
        </p:nvPicPr>
        <p:blipFill>
          <a:blip r:embed="rId15"/>
          <a:srcRect/>
          <a:stretch/>
        </p:blipFill>
        <p:spPr>
          <a:xfrm>
            <a:off x="7328677" y="2245942"/>
            <a:ext cx="284687" cy="301434"/>
          </a:xfrm>
          <a:prstGeom prst="rect">
            <a:avLst/>
          </a:prstGeom>
        </p:spPr>
      </p:pic>
      <p:pic>
        <p:nvPicPr>
          <p:cNvPr id="14" name="Picture 13">
            <a:extLst>
              <a:ext uri="{FF2B5EF4-FFF2-40B4-BE49-F238E27FC236}">
                <a16:creationId xmlns:a16="http://schemas.microsoft.com/office/drawing/2014/main" id="{43D3AEC1-8AB6-A3D6-3371-5ED624B5FC4D}"/>
              </a:ext>
            </a:extLst>
          </p:cNvPr>
          <p:cNvPicPr>
            <a:picLocks noChangeAspect="1"/>
          </p:cNvPicPr>
          <p:nvPr/>
        </p:nvPicPr>
        <p:blipFill>
          <a:blip r:embed="rId15"/>
          <a:srcRect/>
          <a:stretch/>
        </p:blipFill>
        <p:spPr>
          <a:xfrm>
            <a:off x="7328677" y="1919693"/>
            <a:ext cx="284687" cy="301434"/>
          </a:xfrm>
          <a:prstGeom prst="rect">
            <a:avLst/>
          </a:prstGeom>
        </p:spPr>
      </p:pic>
      <p:pic>
        <p:nvPicPr>
          <p:cNvPr id="15" name="Picture 14">
            <a:extLst>
              <a:ext uri="{FF2B5EF4-FFF2-40B4-BE49-F238E27FC236}">
                <a16:creationId xmlns:a16="http://schemas.microsoft.com/office/drawing/2014/main" id="{A55BCB3E-2D71-CCBE-ACA4-40F15DF47E72}"/>
              </a:ext>
            </a:extLst>
          </p:cNvPr>
          <p:cNvPicPr>
            <a:picLocks noChangeAspect="1"/>
          </p:cNvPicPr>
          <p:nvPr/>
        </p:nvPicPr>
        <p:blipFill>
          <a:blip r:embed="rId15"/>
          <a:srcRect/>
          <a:stretch/>
        </p:blipFill>
        <p:spPr>
          <a:xfrm>
            <a:off x="7328677" y="2890384"/>
            <a:ext cx="284687" cy="301434"/>
          </a:xfrm>
          <a:prstGeom prst="rect">
            <a:avLst/>
          </a:prstGeom>
        </p:spPr>
      </p:pic>
      <p:pic>
        <p:nvPicPr>
          <p:cNvPr id="16" name="Picture 15">
            <a:extLst>
              <a:ext uri="{FF2B5EF4-FFF2-40B4-BE49-F238E27FC236}">
                <a16:creationId xmlns:a16="http://schemas.microsoft.com/office/drawing/2014/main" id="{C491FFC3-5FAD-AD2D-5697-E5AFE5425912}"/>
              </a:ext>
            </a:extLst>
          </p:cNvPr>
          <p:cNvPicPr>
            <a:picLocks noChangeAspect="1"/>
          </p:cNvPicPr>
          <p:nvPr/>
        </p:nvPicPr>
        <p:blipFill>
          <a:blip r:embed="rId16"/>
          <a:srcRect/>
          <a:stretch/>
        </p:blipFill>
        <p:spPr>
          <a:xfrm>
            <a:off x="8806673" y="2890384"/>
            <a:ext cx="284687" cy="301433"/>
          </a:xfrm>
          <a:prstGeom prst="rect">
            <a:avLst/>
          </a:prstGeom>
        </p:spPr>
      </p:pic>
      <p:pic>
        <p:nvPicPr>
          <p:cNvPr id="18" name="Picture 17">
            <a:extLst>
              <a:ext uri="{FF2B5EF4-FFF2-40B4-BE49-F238E27FC236}">
                <a16:creationId xmlns:a16="http://schemas.microsoft.com/office/drawing/2014/main" id="{FC00E5BA-FF71-DE79-C941-61E44EAD8433}"/>
              </a:ext>
            </a:extLst>
          </p:cNvPr>
          <p:cNvPicPr>
            <a:picLocks noChangeAspect="1"/>
          </p:cNvPicPr>
          <p:nvPr/>
        </p:nvPicPr>
        <p:blipFill>
          <a:blip r:embed="rId16"/>
          <a:srcRect/>
          <a:stretch/>
        </p:blipFill>
        <p:spPr>
          <a:xfrm>
            <a:off x="8806673" y="2565907"/>
            <a:ext cx="284687" cy="301433"/>
          </a:xfrm>
          <a:prstGeom prst="rect">
            <a:avLst/>
          </a:prstGeom>
        </p:spPr>
      </p:pic>
      <p:pic>
        <p:nvPicPr>
          <p:cNvPr id="20" name="Picture 19">
            <a:extLst>
              <a:ext uri="{FF2B5EF4-FFF2-40B4-BE49-F238E27FC236}">
                <a16:creationId xmlns:a16="http://schemas.microsoft.com/office/drawing/2014/main" id="{EC625048-D7D9-4710-9C5C-A6BE90A275AA}"/>
              </a:ext>
            </a:extLst>
          </p:cNvPr>
          <p:cNvPicPr>
            <a:picLocks noChangeAspect="1"/>
          </p:cNvPicPr>
          <p:nvPr/>
        </p:nvPicPr>
        <p:blipFill>
          <a:blip r:embed="rId17"/>
          <a:srcRect/>
          <a:stretch/>
        </p:blipFill>
        <p:spPr>
          <a:xfrm>
            <a:off x="10298494" y="2245942"/>
            <a:ext cx="284686" cy="301433"/>
          </a:xfrm>
          <a:prstGeom prst="rect">
            <a:avLst/>
          </a:prstGeom>
        </p:spPr>
      </p:pic>
      <p:pic>
        <p:nvPicPr>
          <p:cNvPr id="22" name="Picture 21">
            <a:extLst>
              <a:ext uri="{FF2B5EF4-FFF2-40B4-BE49-F238E27FC236}">
                <a16:creationId xmlns:a16="http://schemas.microsoft.com/office/drawing/2014/main" id="{8C1EB28F-6315-017A-23F7-EA1997981E75}"/>
              </a:ext>
            </a:extLst>
          </p:cNvPr>
          <p:cNvPicPr>
            <a:picLocks noChangeAspect="1"/>
          </p:cNvPicPr>
          <p:nvPr/>
        </p:nvPicPr>
        <p:blipFill>
          <a:blip r:embed="rId17"/>
          <a:srcRect/>
          <a:stretch/>
        </p:blipFill>
        <p:spPr>
          <a:xfrm>
            <a:off x="10298494" y="1599750"/>
            <a:ext cx="284686" cy="301433"/>
          </a:xfrm>
          <a:prstGeom prst="rect">
            <a:avLst/>
          </a:prstGeom>
        </p:spPr>
      </p:pic>
      <p:pic>
        <p:nvPicPr>
          <p:cNvPr id="28" name="Picture 27">
            <a:extLst>
              <a:ext uri="{FF2B5EF4-FFF2-40B4-BE49-F238E27FC236}">
                <a16:creationId xmlns:a16="http://schemas.microsoft.com/office/drawing/2014/main" id="{B6E1FE6B-3FF2-0CBF-83F2-D71A60736C03}"/>
              </a:ext>
            </a:extLst>
          </p:cNvPr>
          <p:cNvPicPr>
            <a:picLocks noChangeAspect="1"/>
          </p:cNvPicPr>
          <p:nvPr/>
        </p:nvPicPr>
        <p:blipFill>
          <a:blip r:embed="rId17"/>
          <a:srcRect/>
          <a:stretch/>
        </p:blipFill>
        <p:spPr>
          <a:xfrm>
            <a:off x="10304571" y="2890384"/>
            <a:ext cx="284686" cy="301433"/>
          </a:xfrm>
          <a:prstGeom prst="rect">
            <a:avLst/>
          </a:prstGeom>
        </p:spPr>
      </p:pic>
      <p:sp>
        <p:nvSpPr>
          <p:cNvPr id="8" name="TextBox 7">
            <a:extLst>
              <a:ext uri="{FF2B5EF4-FFF2-40B4-BE49-F238E27FC236}">
                <a16:creationId xmlns:a16="http://schemas.microsoft.com/office/drawing/2014/main" id="{7C25FD89-A41B-38F3-74E8-A40A70FE9A94}"/>
              </a:ext>
            </a:extLst>
          </p:cNvPr>
          <p:cNvSpPr txBox="1"/>
          <p:nvPr/>
        </p:nvSpPr>
        <p:spPr>
          <a:xfrm>
            <a:off x="345431" y="455285"/>
            <a:ext cx="8785185" cy="738664"/>
          </a:xfrm>
          <a:prstGeom prst="rect">
            <a:avLst/>
          </a:prstGeom>
          <a:noFill/>
        </p:spPr>
        <p:txBody>
          <a:bodyPr wrap="square">
            <a:spAutoFit/>
          </a:bodyPr>
          <a:lstStyle/>
          <a:p>
            <a:br>
              <a:rPr lang="en-US" sz="1400" dirty="0">
                <a:solidFill>
                  <a:srgbClr val="0F447C"/>
                </a:solidFill>
                <a:latin typeface="Arial" panose="020B0604020202020204" pitchFamily="34" charset="0"/>
                <a:cs typeface="Arial" panose="020B0604020202020204" pitchFamily="34" charset="0"/>
              </a:rPr>
            </a:br>
            <a:r>
              <a:rPr lang="en-US" sz="1400" dirty="0">
                <a:solidFill>
                  <a:srgbClr val="0F447C"/>
                </a:solidFill>
                <a:latin typeface="Arial" panose="020B0604020202020204" pitchFamily="34" charset="0"/>
                <a:cs typeface="Arial" panose="020B0604020202020204" pitchFamily="34" charset="0"/>
              </a:rPr>
              <a:t>2) </a:t>
            </a:r>
            <a:r>
              <a:rPr lang="ja-JP" altLang="en-US" sz="1400" dirty="0">
                <a:solidFill>
                  <a:srgbClr val="0F447C"/>
                </a:solidFill>
                <a:latin typeface="Arial" panose="020B0604020202020204" pitchFamily="34" charset="0"/>
                <a:cs typeface="Arial" panose="020B0604020202020204" pitchFamily="34" charset="0"/>
              </a:rPr>
              <a:t>国内のエビデンス（自国で習得したこと）とグローバルなエビデンス</a:t>
            </a:r>
            <a:br>
              <a:rPr lang="en-US" altLang="ja-JP" sz="1400" dirty="0">
                <a:solidFill>
                  <a:srgbClr val="0F447C"/>
                </a:solidFill>
                <a:latin typeface="Arial" panose="020B0604020202020204" pitchFamily="34" charset="0"/>
                <a:cs typeface="Arial" panose="020B0604020202020204" pitchFamily="34" charset="0"/>
              </a:rPr>
            </a:br>
            <a:r>
              <a:rPr lang="ja-JP" altLang="en-US" sz="1400" dirty="0">
                <a:solidFill>
                  <a:srgbClr val="0F447C"/>
                </a:solidFill>
                <a:latin typeface="Arial" panose="020B0604020202020204" pitchFamily="34" charset="0"/>
                <a:cs typeface="Arial" panose="020B0604020202020204" pitchFamily="34" charset="0"/>
              </a:rPr>
              <a:t>　（グループおよびコンテクストによる違いも含め、世界中から習得したこと）を</a:t>
            </a:r>
            <a:r>
              <a:rPr lang="ja-JP" altLang="en-US" sz="1400" b="1" dirty="0">
                <a:solidFill>
                  <a:srgbClr val="0F447C"/>
                </a:solidFill>
                <a:latin typeface="Arial" panose="020B0604020202020204" pitchFamily="34" charset="0"/>
                <a:cs typeface="Arial" panose="020B0604020202020204" pitchFamily="34" charset="0"/>
              </a:rPr>
              <a:t>組み合わせる</a:t>
            </a:r>
            <a:endParaRPr lang="en-US" sz="1000" b="1" dirty="0">
              <a:solidFill>
                <a:srgbClr val="FF0000"/>
              </a:solidFill>
            </a:endParaRPr>
          </a:p>
        </p:txBody>
      </p:sp>
      <p:sp>
        <p:nvSpPr>
          <p:cNvPr id="9" name="TextBox 8">
            <a:extLst>
              <a:ext uri="{FF2B5EF4-FFF2-40B4-BE49-F238E27FC236}">
                <a16:creationId xmlns:a16="http://schemas.microsoft.com/office/drawing/2014/main" id="{0A833D69-F08F-58AE-359F-A880B4316B44}"/>
              </a:ext>
            </a:extLst>
          </p:cNvPr>
          <p:cNvSpPr txBox="1"/>
          <p:nvPr/>
        </p:nvSpPr>
        <p:spPr>
          <a:xfrm>
            <a:off x="345431" y="431226"/>
            <a:ext cx="8785185" cy="461665"/>
          </a:xfrm>
          <a:prstGeom prst="rect">
            <a:avLst/>
          </a:prstGeom>
          <a:noFill/>
        </p:spPr>
        <p:txBody>
          <a:bodyPr wrap="square">
            <a:spAutoFit/>
          </a:bodyPr>
          <a:lstStyle/>
          <a:p>
            <a:r>
              <a:rPr lang="en-US" sz="1400" dirty="0">
                <a:solidFill>
                  <a:srgbClr val="0F447C"/>
                </a:solidFill>
                <a:latin typeface="Arial" panose="020B0604020202020204" pitchFamily="34" charset="0"/>
                <a:cs typeface="Arial" panose="020B0604020202020204" pitchFamily="34" charset="0"/>
              </a:rPr>
              <a:t>1) </a:t>
            </a:r>
            <a:r>
              <a:rPr lang="ja-JP" altLang="en-US" sz="1400" dirty="0">
                <a:solidFill>
                  <a:srgbClr val="0F447C"/>
                </a:solidFill>
                <a:latin typeface="Arial" panose="020B0604020202020204" pitchFamily="34" charset="0"/>
                <a:cs typeface="Arial" panose="020B0604020202020204" pitchFamily="34" charset="0"/>
              </a:rPr>
              <a:t>国内のエビデンスの形式を意思決定プロセスの適切なステップに</a:t>
            </a:r>
            <a:r>
              <a:rPr lang="ja-JP" altLang="en-US" sz="1400" b="1" dirty="0">
                <a:solidFill>
                  <a:srgbClr val="0F447C"/>
                </a:solidFill>
                <a:latin typeface="Arial" panose="020B0604020202020204" pitchFamily="34" charset="0"/>
                <a:cs typeface="Arial" panose="020B0604020202020204" pitchFamily="34" charset="0"/>
              </a:rPr>
              <a:t>適合させる</a:t>
            </a:r>
            <a:br>
              <a:rPr lang="ja-JP" altLang="en-US" sz="1400" dirty="0">
                <a:solidFill>
                  <a:srgbClr val="0F447C"/>
                </a:solidFill>
                <a:latin typeface="Arial" panose="020B0604020202020204" pitchFamily="34" charset="0"/>
                <a:cs typeface="Arial" panose="020B0604020202020204" pitchFamily="34" charset="0"/>
              </a:rPr>
            </a:br>
            <a:endParaRPr lang="en-US" sz="1000" dirty="0">
              <a:solidFill>
                <a:srgbClr val="FF0000"/>
              </a:solidFill>
            </a:endParaRPr>
          </a:p>
        </p:txBody>
      </p:sp>
      <p:sp>
        <p:nvSpPr>
          <p:cNvPr id="11" name="Title 14">
            <a:extLst>
              <a:ext uri="{FF2B5EF4-FFF2-40B4-BE49-F238E27FC236}">
                <a16:creationId xmlns:a16="http://schemas.microsoft.com/office/drawing/2014/main" id="{F870382D-E09D-1558-C1F1-5897AE97B655}"/>
              </a:ext>
            </a:extLst>
          </p:cNvPr>
          <p:cNvSpPr txBox="1">
            <a:spLocks/>
          </p:cNvSpPr>
          <p:nvPr/>
        </p:nvSpPr>
        <p:spPr>
          <a:xfrm>
            <a:off x="268312" y="99473"/>
            <a:ext cx="9112998" cy="349606"/>
          </a:xfrm>
          <a:prstGeom prst="rect">
            <a:avLst/>
          </a:prstGeom>
        </p:spPr>
        <p:txBody>
          <a:bodyPr vert="horz" lIns="91440" tIns="45720" rIns="91440" bIns="45720" rtlCol="0" anchor="ctr">
            <a:noAutofit/>
          </a:bodyPr>
          <a:lst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a:lstStyle>
          <a:p>
            <a:pPr defTabSz="914400" hangingPunct="0">
              <a:spcBef>
                <a:spcPts val="0"/>
              </a:spcBef>
              <a:defRPr/>
            </a:pPr>
            <a:r>
              <a:rPr kumimoji="0" lang="ja-JP" altLang="en-US" i="0" u="none" strike="noStrike" kern="0" cap="none" spc="0" normalizeH="0" baseline="0" noProof="0" dirty="0">
                <a:ln>
                  <a:noFill/>
                </a:ln>
                <a:solidFill>
                  <a:srgbClr val="234776"/>
                </a:solidFill>
                <a:effectLst/>
                <a:uLnTx/>
                <a:uFillTx/>
                <a:latin typeface="Arial"/>
                <a:cs typeface="Arial" panose="020B0604020202020204" pitchFamily="34" charset="0"/>
                <a:sym typeface="Arial"/>
              </a:rPr>
              <a:t>エビデンスの形式を適切に組み合わせて回答する</a:t>
            </a:r>
            <a:endParaRPr lang="en-US" kern="0" dirty="0">
              <a:solidFill>
                <a:srgbClr val="234776"/>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2020822359"/>
      </p:ext>
    </p:extLst>
  </p:cSld>
  <p:clrMapOvr>
    <a:masterClrMapping/>
  </p:clrMapOvr>
</p:sld>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EB10FA45183884EB94F15345AAEEF19" ma:contentTypeVersion="15" ma:contentTypeDescription="Create a new document." ma:contentTypeScope="" ma:versionID="1c4e017a1f7c53728c03e216885bf0bb">
  <xsd:schema xmlns:xsd="http://www.w3.org/2001/XMLSchema" xmlns:xs="http://www.w3.org/2001/XMLSchema" xmlns:p="http://schemas.microsoft.com/office/2006/metadata/properties" xmlns:ns2="599eec1d-e27c-4128-92a4-19001b8afe14" xmlns:ns3="0408fcbc-2e10-4461-bee0-724c01b46ae9" targetNamespace="http://schemas.microsoft.com/office/2006/metadata/properties" ma:root="true" ma:fieldsID="eec9c4841a05a7d87cb8351f8265e8c6" ns2:_="" ns3:_="">
    <xsd:import namespace="599eec1d-e27c-4128-92a4-19001b8afe14"/>
    <xsd:import namespace="0408fcbc-2e10-4461-bee0-724c01b46ae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9eec1d-e27c-4128-92a4-19001b8afe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073764d-e844-48d8-8cbc-d63b9d95286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08fcbc-2e10-4461-bee0-724c01b46ae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81d858b-1feb-44a1-840f-9be35bf19069}" ma:internalName="TaxCatchAll" ma:showField="CatchAllData" ma:web="0408fcbc-2e10-4461-bee0-724c01b46ae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A06128-3A00-4687-A178-3FFE6118DB18}">
  <ds:schemaRefs>
    <ds:schemaRef ds:uri="http://schemas.microsoft.com/sharepoint/v3/contenttype/forms"/>
  </ds:schemaRefs>
</ds:datastoreItem>
</file>

<file path=customXml/itemProps2.xml><?xml version="1.0" encoding="utf-8"?>
<ds:datastoreItem xmlns:ds="http://schemas.openxmlformats.org/officeDocument/2006/customXml" ds:itemID="{70944CBD-5A59-419A-8561-7F16EFD5DE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9eec1d-e27c-4128-92a4-19001b8afe14"/>
    <ds:schemaRef ds:uri="0408fcbc-2e10-4461-bee0-724c01b46a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33160</TotalTime>
  <Words>478</Words>
  <Application>Microsoft Macintosh PowerPoint</Application>
  <PresentationFormat>Widescreen</PresentationFormat>
  <Paragraphs>33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ＭＳ 明朝</vt:lpstr>
      <vt:lpstr>Arial</vt:lpstr>
      <vt:lpstr>Courier New</vt:lpstr>
      <vt:lpstr>Helvetica</vt:lpstr>
      <vt:lpstr>Trebuchet MS</vt:lpstr>
      <vt:lpstr>McMaster Brighter World Theme</vt:lpstr>
      <vt:lpstr>PowerPoint Presentation</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326</cp:revision>
  <cp:lastPrinted>2024-07-01T02:01:52Z</cp:lastPrinted>
  <dcterms:created xsi:type="dcterms:W3CDTF">2017-04-21T15:41:45Z</dcterms:created>
  <dcterms:modified xsi:type="dcterms:W3CDTF">2024-10-03T15:46:23Z</dcterms:modified>
</cp:coreProperties>
</file>