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3"/>
  </p:sldMasterIdLst>
  <p:notesMasterIdLst>
    <p:notesMasterId r:id="rId8"/>
  </p:notesMasterIdLst>
  <p:sldIdLst>
    <p:sldId id="1098" r:id="rId4"/>
    <p:sldId id="1099" r:id="rId5"/>
    <p:sldId id="1100" r:id="rId6"/>
    <p:sldId id="1101" r:id="rId7"/>
  </p:sldIdLst>
  <p:sldSz cx="12192000" cy="6858000"/>
  <p:notesSz cx="6805613" cy="9939338"/>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8DD2E5"/>
    <a:srgbClr val="99CC66"/>
    <a:srgbClr val="CC76A6"/>
    <a:srgbClr val="FEB714"/>
    <a:srgbClr val="FFC057"/>
    <a:srgbClr val="6AA855"/>
    <a:srgbClr val="6FC0D3"/>
    <a:srgbClr val="8DC758"/>
    <a:srgbClr val="99CC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9" autoAdjust="0"/>
    <p:restoredTop sz="95822" autoAdjust="0"/>
  </p:normalViewPr>
  <p:slideViewPr>
    <p:cSldViewPr snapToGrid="0" snapToObjects="1">
      <p:cViewPr varScale="1">
        <p:scale>
          <a:sx n="122" d="100"/>
          <a:sy n="122" d="100"/>
        </p:scale>
        <p:origin x="744" y="192"/>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8/10/relationships/authors" Target="author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10/3/24</a:t>
            </a:fld>
            <a:endParaRPr lang="en-US" dirty="0"/>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40268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11621C-3EA7-C342-A130-13C6D43C8C01}" type="slidenum">
              <a:rPr lang="en-US" smtClean="0"/>
              <a:pPr/>
              <a:t>2</a:t>
            </a:fld>
            <a:endParaRPr lang="en-US" dirty="0"/>
          </a:p>
        </p:txBody>
      </p:sp>
    </p:spTree>
    <p:extLst>
      <p:ext uri="{BB962C8B-B14F-4D97-AF65-F5344CB8AC3E}">
        <p14:creationId xmlns:p14="http://schemas.microsoft.com/office/powerpoint/2010/main" val="1563899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0768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290587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670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9"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3" r:id="rId4"/>
    <p:sldLayoutId id="2147483672" r:id="rId5"/>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2.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3.png"/><Relationship Id="rId3" Type="http://schemas.openxmlformats.org/officeDocument/2006/relationships/image" Target="../media/image19.emf"/><Relationship Id="rId7" Type="http://schemas.openxmlformats.org/officeDocument/2006/relationships/image" Target="../media/image16.png"/><Relationship Id="rId12" Type="http://schemas.openxmlformats.org/officeDocument/2006/relationships/image" Target="../media/image11.png"/><Relationship Id="rId17" Type="http://schemas.openxmlformats.org/officeDocument/2006/relationships/image" Target="../media/image25.png"/><Relationship Id="rId2" Type="http://schemas.openxmlformats.org/officeDocument/2006/relationships/notesSlide" Target="../notesSlides/notesSlide2.xml"/><Relationship Id="rId16"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9.png"/><Relationship Id="rId5" Type="http://schemas.openxmlformats.org/officeDocument/2006/relationships/image" Target="../media/image21.png"/><Relationship Id="rId15" Type="http://schemas.openxmlformats.org/officeDocument/2006/relationships/image" Target="../media/image23.png"/><Relationship Id="rId10" Type="http://schemas.openxmlformats.org/officeDocument/2006/relationships/image" Target="../media/image10.png"/><Relationship Id="rId4" Type="http://schemas.openxmlformats.org/officeDocument/2006/relationships/image" Target="../media/image20.emf"/><Relationship Id="rId9" Type="http://schemas.openxmlformats.org/officeDocument/2006/relationships/image" Target="../media/image15.png"/><Relationship Id="rId14" Type="http://schemas.openxmlformats.org/officeDocument/2006/relationships/image" Target="../media/image22.png"/></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24.png"/><Relationship Id="rId3" Type="http://schemas.openxmlformats.org/officeDocument/2006/relationships/image" Target="../media/image15.png"/><Relationship Id="rId7" Type="http://schemas.openxmlformats.org/officeDocument/2006/relationships/image" Target="../media/image14.png"/><Relationship Id="rId12" Type="http://schemas.openxmlformats.org/officeDocument/2006/relationships/image" Target="../media/image23.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13.png"/><Relationship Id="rId11" Type="http://schemas.openxmlformats.org/officeDocument/2006/relationships/image" Target="../media/image22.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8.png"/><Relationship Id="rId7" Type="http://schemas.openxmlformats.org/officeDocument/2006/relationships/image" Target="../media/image28.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27.png"/><Relationship Id="rId5" Type="http://schemas.openxmlformats.org/officeDocument/2006/relationships/image" Target="../media/image14.png"/><Relationship Id="rId10" Type="http://schemas.openxmlformats.org/officeDocument/2006/relationships/image" Target="../media/image31.png"/><Relationship Id="rId4" Type="http://schemas.openxmlformats.org/officeDocument/2006/relationships/image" Target="../media/image26.png"/><Relationship Id="rId9" Type="http://schemas.openxmlformats.org/officeDocument/2006/relationships/image" Target="../media/image3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C163-6951-02E5-D0DD-5902EE3F0F21}"/>
              </a:ext>
            </a:extLst>
          </p:cNvPr>
          <p:cNvSpPr/>
          <p:nvPr/>
        </p:nvSpPr>
        <p:spPr>
          <a:xfrm>
            <a:off x="0" y="6065134"/>
            <a:ext cx="12199543" cy="79286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z</a:t>
            </a:r>
          </a:p>
        </p:txBody>
      </p:sp>
      <p:pic>
        <p:nvPicPr>
          <p:cNvPr id="86" name="Picture 85" descr="Shape&#10;&#10;Description automatically generated">
            <a:extLst>
              <a:ext uri="{FF2B5EF4-FFF2-40B4-BE49-F238E27FC236}">
                <a16:creationId xmlns:a16="http://schemas.microsoft.com/office/drawing/2014/main" id="{9EEDE344-1EB8-69AA-FF08-EF489E577ED1}"/>
              </a:ext>
            </a:extLst>
          </p:cNvPr>
          <p:cNvPicPr>
            <a:picLocks noChangeAspect="1"/>
          </p:cNvPicPr>
          <p:nvPr/>
        </p:nvPicPr>
        <p:blipFill>
          <a:blip r:embed="rId3"/>
          <a:stretch>
            <a:fillRect/>
          </a:stretch>
        </p:blipFill>
        <p:spPr>
          <a:xfrm>
            <a:off x="7271084" y="1455964"/>
            <a:ext cx="3885239" cy="5035293"/>
          </a:xfrm>
          <a:prstGeom prst="rect">
            <a:avLst/>
          </a:prstGeom>
        </p:spPr>
      </p:pic>
      <p:sp>
        <p:nvSpPr>
          <p:cNvPr id="31" name="TextBox 30">
            <a:extLst>
              <a:ext uri="{FF2B5EF4-FFF2-40B4-BE49-F238E27FC236}">
                <a16:creationId xmlns:a16="http://schemas.microsoft.com/office/drawing/2014/main" id="{6C184BE3-26E3-1EAA-79BC-BA47C8E255E6}"/>
              </a:ext>
            </a:extLst>
          </p:cNvPr>
          <p:cNvSpPr txBox="1"/>
          <p:nvPr/>
        </p:nvSpPr>
        <p:spPr>
          <a:xfrm>
            <a:off x="49330" y="4412686"/>
            <a:ext cx="2051210"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ja-JP" altLang="ja-JP" sz="1400" b="1" spc="-10" dirty="0">
                <a:solidFill>
                  <a:srgbClr val="254776"/>
                </a:solidFill>
                <a:effectLst/>
                <a:latin typeface="Arial" panose="020B0604020202020204" pitchFamily="34" charset="0"/>
                <a:cs typeface="Arial" panose="020B0604020202020204" pitchFamily="34" charset="0"/>
              </a:rPr>
              <a:t>実装を監視し</a:t>
            </a:r>
            <a:endParaRPr lang="en-US" altLang="ja-JP" sz="1400" b="1" spc="-10" dirty="0">
              <a:solidFill>
                <a:srgbClr val="254776"/>
              </a:solidFill>
              <a:effectLst/>
              <a:latin typeface="Arial" panose="020B0604020202020204" pitchFamily="34" charset="0"/>
              <a:cs typeface="Arial" panose="020B0604020202020204" pitchFamily="34" charset="0"/>
            </a:endParaRPr>
          </a:p>
          <a:p>
            <a:pPr algn="ctr"/>
            <a:r>
              <a:rPr lang="ja-JP" altLang="ja-JP" sz="1400" b="1" spc="-10" dirty="0">
                <a:solidFill>
                  <a:srgbClr val="254776"/>
                </a:solidFill>
                <a:effectLst/>
                <a:latin typeface="Arial" panose="020B0604020202020204" pitchFamily="34" charset="0"/>
                <a:cs typeface="Arial" panose="020B0604020202020204" pitchFamily="34" charset="0"/>
              </a:rPr>
              <a:t>インパクトを評価する</a:t>
            </a:r>
            <a:endParaRPr lang="en-CA" sz="1400" b="1" dirty="0">
              <a:solidFill>
                <a:srgbClr val="254776"/>
              </a:solidFill>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6F762966-01FD-45BB-45C8-EE702B53FD3C}"/>
              </a:ext>
            </a:extLst>
          </p:cNvPr>
          <p:cNvSpPr txBox="1"/>
          <p:nvPr/>
        </p:nvSpPr>
        <p:spPr>
          <a:xfrm>
            <a:off x="10716227" y="1898169"/>
            <a:ext cx="1462987"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ja-JP" altLang="ja-JP" sz="1200" spc="-10" dirty="0">
                <a:solidFill>
                  <a:srgbClr val="254776"/>
                </a:solidFill>
                <a:effectLst/>
                <a:latin typeface="Arial" panose="020B0604020202020204" pitchFamily="34" charset="0"/>
                <a:cs typeface="Arial" panose="020B0604020202020204" pitchFamily="34" charset="0"/>
              </a:rPr>
              <a:t>モデリング</a:t>
            </a:r>
            <a:endParaRPr lang="en-CA" sz="1200" dirty="0">
              <a:solidFill>
                <a:srgbClr val="254776"/>
              </a:solidFill>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4DF91BEC-ABC5-9971-7C27-41C43A37E3AD}"/>
              </a:ext>
            </a:extLst>
          </p:cNvPr>
          <p:cNvSpPr txBox="1"/>
          <p:nvPr/>
        </p:nvSpPr>
        <p:spPr>
          <a:xfrm>
            <a:off x="10716228" y="2302522"/>
            <a:ext cx="1103374" cy="4616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altLang="ja-JP" sz="1200" spc="-10" dirty="0">
                <a:solidFill>
                  <a:srgbClr val="254776"/>
                </a:solidFill>
                <a:effectLst/>
                <a:latin typeface="Arial" panose="020B0604020202020204" pitchFamily="34" charset="0"/>
                <a:cs typeface="Arial" panose="020B0604020202020204" pitchFamily="34" charset="0"/>
              </a:rPr>
              <a:t>行動/</a:t>
            </a:r>
            <a:r>
              <a:rPr lang="en-US" altLang="ja-JP" sz="1200" spc="-10" dirty="0" err="1">
                <a:solidFill>
                  <a:srgbClr val="254776"/>
                </a:solidFill>
                <a:effectLst/>
                <a:latin typeface="Arial" panose="020B0604020202020204" pitchFamily="34" charset="0"/>
                <a:cs typeface="Arial" panose="020B0604020202020204" pitchFamily="34" charset="0"/>
              </a:rPr>
              <a:t>実装</a:t>
            </a:r>
            <a:endParaRPr lang="en-US" altLang="ja-JP" sz="1200" spc="-10" dirty="0">
              <a:solidFill>
                <a:srgbClr val="254776"/>
              </a:solidFill>
              <a:effectLst/>
              <a:latin typeface="Arial" panose="020B0604020202020204" pitchFamily="34" charset="0"/>
              <a:cs typeface="Arial" panose="020B0604020202020204" pitchFamily="34" charset="0"/>
            </a:endParaRPr>
          </a:p>
          <a:p>
            <a:pPr algn="l"/>
            <a:r>
              <a:rPr lang="en-US" altLang="ja-JP" sz="1200" spc="-10" dirty="0" err="1">
                <a:solidFill>
                  <a:srgbClr val="254776"/>
                </a:solidFill>
                <a:effectLst/>
                <a:latin typeface="Arial" panose="020B0604020202020204" pitchFamily="34" charset="0"/>
                <a:cs typeface="Arial" panose="020B0604020202020204" pitchFamily="34" charset="0"/>
              </a:rPr>
              <a:t>研究</a:t>
            </a:r>
            <a:endParaRPr lang="en-CA" sz="1200" b="0" dirty="0">
              <a:solidFill>
                <a:srgbClr val="254776"/>
              </a:solidFill>
              <a:effectLst/>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83454258-D16C-B1D0-6663-A18915FF13F3}"/>
              </a:ext>
            </a:extLst>
          </p:cNvPr>
          <p:cNvSpPr txBox="1"/>
          <p:nvPr/>
        </p:nvSpPr>
        <p:spPr>
          <a:xfrm>
            <a:off x="10703039" y="2919885"/>
            <a:ext cx="1103374"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ja-JP" altLang="ja-JP" sz="1200" spc="-20" dirty="0">
                <a:solidFill>
                  <a:srgbClr val="254776"/>
                </a:solidFill>
                <a:effectLst/>
                <a:latin typeface="Arial" panose="020B0604020202020204" pitchFamily="34" charset="0"/>
                <a:cs typeface="Arial" panose="020B0604020202020204" pitchFamily="34" charset="0"/>
              </a:rPr>
              <a:t>質的な洞察</a:t>
            </a:r>
            <a:endParaRPr lang="en-CA" sz="1200" b="0" dirty="0">
              <a:solidFill>
                <a:srgbClr val="254776"/>
              </a:solidFill>
              <a:effectLst/>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FA0FB83D-9C85-FEF4-B331-D30BED062AB5}"/>
              </a:ext>
            </a:extLst>
          </p:cNvPr>
          <p:cNvSpPr txBox="1"/>
          <p:nvPr/>
        </p:nvSpPr>
        <p:spPr>
          <a:xfrm>
            <a:off x="10768336" y="3464673"/>
            <a:ext cx="1229284"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ja-JP" altLang="ja-JP" sz="1200" spc="-10" dirty="0">
                <a:solidFill>
                  <a:srgbClr val="254776"/>
                </a:solidFill>
                <a:effectLst/>
                <a:latin typeface="Arial" panose="020B0604020202020204" pitchFamily="34" charset="0"/>
                <a:cs typeface="Arial" panose="020B0604020202020204" pitchFamily="34" charset="0"/>
              </a:rPr>
              <a:t>エビデンス統合</a:t>
            </a:r>
            <a:endParaRPr lang="en-CA" sz="1200" dirty="0">
              <a:solidFill>
                <a:srgbClr val="254776"/>
              </a:solidFill>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8D9CB26A-37E4-5C88-8631-D2B72BC9C982}"/>
              </a:ext>
            </a:extLst>
          </p:cNvPr>
          <p:cNvSpPr txBox="1"/>
          <p:nvPr/>
        </p:nvSpPr>
        <p:spPr>
          <a:xfrm>
            <a:off x="10885040" y="4040811"/>
            <a:ext cx="111258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ja-JP" altLang="ja-JP" sz="1200" spc="-10" dirty="0">
                <a:solidFill>
                  <a:srgbClr val="254776"/>
                </a:solidFill>
                <a:effectLst/>
                <a:latin typeface="Arial" panose="020B0604020202020204" pitchFamily="34" charset="0"/>
                <a:cs typeface="Arial" panose="020B0604020202020204" pitchFamily="34" charset="0"/>
              </a:rPr>
              <a:t>技術評価</a:t>
            </a:r>
            <a:endParaRPr lang="en-CA" sz="1200" dirty="0">
              <a:solidFill>
                <a:srgbClr val="254776"/>
              </a:solidFill>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4475A594-8C81-492E-0B14-66942DE5087E}"/>
              </a:ext>
            </a:extLst>
          </p:cNvPr>
          <p:cNvSpPr txBox="1"/>
          <p:nvPr/>
        </p:nvSpPr>
        <p:spPr>
          <a:xfrm>
            <a:off x="10987668" y="4542180"/>
            <a:ext cx="1009952"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ja-JP" altLang="ja-JP" sz="1200" spc="-10" dirty="0">
                <a:solidFill>
                  <a:srgbClr val="254776"/>
                </a:solidFill>
                <a:effectLst/>
                <a:latin typeface="Arial" panose="020B0604020202020204" pitchFamily="34" charset="0"/>
                <a:cs typeface="Arial" panose="020B0604020202020204" pitchFamily="34" charset="0"/>
              </a:rPr>
              <a:t>ガイド</a:t>
            </a:r>
            <a:r>
              <a:rPr lang="ja-JP" altLang="en-US" sz="1200" spc="-10" dirty="0">
                <a:solidFill>
                  <a:srgbClr val="254776"/>
                </a:solidFill>
                <a:effectLst/>
                <a:latin typeface="Arial" panose="020B0604020202020204" pitchFamily="34" charset="0"/>
                <a:cs typeface="Arial" panose="020B0604020202020204" pitchFamily="34" charset="0"/>
              </a:rPr>
              <a:t>ライン</a:t>
            </a:r>
            <a:endParaRPr lang="en-CA" sz="1200" dirty="0">
              <a:solidFill>
                <a:srgbClr val="254776"/>
              </a:solidFill>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FA08C844-7EA2-D9D5-69F5-12E8694D0435}"/>
              </a:ext>
            </a:extLst>
          </p:cNvPr>
          <p:cNvSpPr txBox="1"/>
          <p:nvPr/>
        </p:nvSpPr>
        <p:spPr>
          <a:xfrm>
            <a:off x="8173728" y="5576555"/>
            <a:ext cx="983256" cy="3077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ja-JP" altLang="ja-JP" sz="1400" spc="-10" dirty="0">
                <a:solidFill>
                  <a:srgbClr val="254776"/>
                </a:solidFill>
                <a:effectLst/>
                <a:latin typeface="Arial" panose="020B0604020202020204" pitchFamily="34" charset="0"/>
                <a:cs typeface="Arial" panose="020B0604020202020204" pitchFamily="34" charset="0"/>
              </a:rPr>
              <a:t>評価</a:t>
            </a:r>
            <a:endParaRPr lang="en-CA" sz="1400" dirty="0">
              <a:solidFill>
                <a:srgbClr val="254776"/>
              </a:solidFill>
              <a:latin typeface="Arial" panose="020B0604020202020204" pitchFamily="34" charset="0"/>
              <a:cs typeface="Arial" panose="020B0604020202020204" pitchFamily="34" charset="0"/>
            </a:endParaRPr>
          </a:p>
        </p:txBody>
      </p:sp>
      <p:sp>
        <p:nvSpPr>
          <p:cNvPr id="32" name="TextBox 31">
            <a:extLst>
              <a:ext uri="{FF2B5EF4-FFF2-40B4-BE49-F238E27FC236}">
                <a16:creationId xmlns:a16="http://schemas.microsoft.com/office/drawing/2014/main" id="{E492222B-9848-5FFD-AD99-60B5E31B0F10}"/>
              </a:ext>
            </a:extLst>
          </p:cNvPr>
          <p:cNvSpPr txBox="1"/>
          <p:nvPr/>
        </p:nvSpPr>
        <p:spPr>
          <a:xfrm>
            <a:off x="8390713" y="4724627"/>
            <a:ext cx="766270"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ja-JP" altLang="ja-JP" sz="1400" spc="-20" dirty="0">
                <a:solidFill>
                  <a:srgbClr val="254776"/>
                </a:solidFill>
                <a:effectLst/>
                <a:latin typeface="Arial" panose="020B0604020202020204" pitchFamily="34" charset="0"/>
                <a:cs typeface="Arial" panose="020B0604020202020204" pitchFamily="34" charset="0"/>
              </a:rPr>
              <a:t>データ分析</a:t>
            </a:r>
            <a:endParaRPr lang="en-CA" sz="1400" b="0" dirty="0">
              <a:solidFill>
                <a:srgbClr val="254776"/>
              </a:solidFill>
              <a:effectLst/>
              <a:latin typeface="Arial" panose="020B0604020202020204" pitchFamily="34" charset="0"/>
              <a:cs typeface="Arial" panose="020B0604020202020204" pitchFamily="34" charset="0"/>
            </a:endParaRPr>
          </a:p>
        </p:txBody>
      </p:sp>
      <p:pic>
        <p:nvPicPr>
          <p:cNvPr id="88" name="Picture 87" descr="Icon&#10;&#10;Description automatically generated">
            <a:extLst>
              <a:ext uri="{FF2B5EF4-FFF2-40B4-BE49-F238E27FC236}">
                <a16:creationId xmlns:a16="http://schemas.microsoft.com/office/drawing/2014/main" id="{2CE76EEE-CBC5-F51E-A5E6-4C71E49073F8}"/>
              </a:ext>
            </a:extLst>
          </p:cNvPr>
          <p:cNvPicPr>
            <a:picLocks noChangeAspect="1"/>
          </p:cNvPicPr>
          <p:nvPr/>
        </p:nvPicPr>
        <p:blipFill>
          <a:blip r:embed="rId4"/>
          <a:stretch>
            <a:fillRect/>
          </a:stretch>
        </p:blipFill>
        <p:spPr>
          <a:xfrm>
            <a:off x="7651040" y="5391298"/>
            <a:ext cx="576000" cy="576000"/>
          </a:xfrm>
          <a:prstGeom prst="rect">
            <a:avLst/>
          </a:prstGeom>
        </p:spPr>
      </p:pic>
      <p:pic>
        <p:nvPicPr>
          <p:cNvPr id="90" name="Picture 89" descr="Icon&#10;&#10;Description automatically generated">
            <a:extLst>
              <a:ext uri="{FF2B5EF4-FFF2-40B4-BE49-F238E27FC236}">
                <a16:creationId xmlns:a16="http://schemas.microsoft.com/office/drawing/2014/main" id="{C3AF4957-BA25-E999-920A-DF8185C9AE37}"/>
              </a:ext>
            </a:extLst>
          </p:cNvPr>
          <p:cNvPicPr>
            <a:picLocks noChangeAspect="1"/>
          </p:cNvPicPr>
          <p:nvPr/>
        </p:nvPicPr>
        <p:blipFill>
          <a:blip r:embed="rId5"/>
          <a:stretch>
            <a:fillRect/>
          </a:stretch>
        </p:blipFill>
        <p:spPr>
          <a:xfrm>
            <a:off x="7439824" y="4396677"/>
            <a:ext cx="998432" cy="998432"/>
          </a:xfrm>
          <a:prstGeom prst="rect">
            <a:avLst/>
          </a:prstGeom>
        </p:spPr>
      </p:pic>
      <p:pic>
        <p:nvPicPr>
          <p:cNvPr id="92" name="Picture 91" descr="Logo, icon&#10;&#10;Description automatically generated">
            <a:extLst>
              <a:ext uri="{FF2B5EF4-FFF2-40B4-BE49-F238E27FC236}">
                <a16:creationId xmlns:a16="http://schemas.microsoft.com/office/drawing/2014/main" id="{F00CC5C5-96DE-09B8-7FE8-3D8D2678E8BC}"/>
              </a:ext>
            </a:extLst>
          </p:cNvPr>
          <p:cNvPicPr>
            <a:picLocks noChangeAspect="1"/>
          </p:cNvPicPr>
          <p:nvPr/>
        </p:nvPicPr>
        <p:blipFill>
          <a:blip r:embed="rId6"/>
          <a:stretch>
            <a:fillRect/>
          </a:stretch>
        </p:blipFill>
        <p:spPr>
          <a:xfrm>
            <a:off x="10190615" y="1719305"/>
            <a:ext cx="576000" cy="576000"/>
          </a:xfrm>
          <a:prstGeom prst="rect">
            <a:avLst/>
          </a:prstGeom>
        </p:spPr>
      </p:pic>
      <p:pic>
        <p:nvPicPr>
          <p:cNvPr id="94" name="Picture 93">
            <a:extLst>
              <a:ext uri="{FF2B5EF4-FFF2-40B4-BE49-F238E27FC236}">
                <a16:creationId xmlns:a16="http://schemas.microsoft.com/office/drawing/2014/main" id="{7678B4AE-6290-18D7-F87D-E490528FDD88}"/>
              </a:ext>
            </a:extLst>
          </p:cNvPr>
          <p:cNvPicPr>
            <a:picLocks noChangeAspect="1"/>
          </p:cNvPicPr>
          <p:nvPr/>
        </p:nvPicPr>
        <p:blipFill>
          <a:blip r:embed="rId7"/>
          <a:srcRect/>
          <a:stretch/>
        </p:blipFill>
        <p:spPr>
          <a:xfrm>
            <a:off x="10190615" y="3915641"/>
            <a:ext cx="576000" cy="576000"/>
          </a:xfrm>
          <a:prstGeom prst="rect">
            <a:avLst/>
          </a:prstGeom>
        </p:spPr>
      </p:pic>
      <p:pic>
        <p:nvPicPr>
          <p:cNvPr id="96" name="Picture 95" descr="Icon&#10;&#10;Description automatically generated">
            <a:extLst>
              <a:ext uri="{FF2B5EF4-FFF2-40B4-BE49-F238E27FC236}">
                <a16:creationId xmlns:a16="http://schemas.microsoft.com/office/drawing/2014/main" id="{A28DAAAB-E632-2FDD-D153-C431F43A97C0}"/>
              </a:ext>
            </a:extLst>
          </p:cNvPr>
          <p:cNvPicPr>
            <a:picLocks noChangeAspect="1"/>
          </p:cNvPicPr>
          <p:nvPr/>
        </p:nvPicPr>
        <p:blipFill>
          <a:blip r:embed="rId8"/>
          <a:stretch>
            <a:fillRect/>
          </a:stretch>
        </p:blipFill>
        <p:spPr>
          <a:xfrm>
            <a:off x="10190615" y="2817473"/>
            <a:ext cx="576000" cy="576000"/>
          </a:xfrm>
          <a:prstGeom prst="rect">
            <a:avLst/>
          </a:prstGeom>
        </p:spPr>
      </p:pic>
      <p:pic>
        <p:nvPicPr>
          <p:cNvPr id="98" name="Picture 97">
            <a:extLst>
              <a:ext uri="{FF2B5EF4-FFF2-40B4-BE49-F238E27FC236}">
                <a16:creationId xmlns:a16="http://schemas.microsoft.com/office/drawing/2014/main" id="{782DEA4F-7AF7-FBD9-9B90-57B3F6D776FE}"/>
              </a:ext>
            </a:extLst>
          </p:cNvPr>
          <p:cNvPicPr>
            <a:picLocks noChangeAspect="1"/>
          </p:cNvPicPr>
          <p:nvPr/>
        </p:nvPicPr>
        <p:blipFill>
          <a:blip r:embed="rId9"/>
          <a:srcRect/>
          <a:stretch/>
        </p:blipFill>
        <p:spPr>
          <a:xfrm>
            <a:off x="10190615" y="3366557"/>
            <a:ext cx="576000" cy="576000"/>
          </a:xfrm>
          <a:prstGeom prst="rect">
            <a:avLst/>
          </a:prstGeom>
        </p:spPr>
      </p:pic>
      <p:pic>
        <p:nvPicPr>
          <p:cNvPr id="100" name="Picture 99" descr="Icon&#10;&#10;Description automatically generated">
            <a:extLst>
              <a:ext uri="{FF2B5EF4-FFF2-40B4-BE49-F238E27FC236}">
                <a16:creationId xmlns:a16="http://schemas.microsoft.com/office/drawing/2014/main" id="{D5BF14EF-DEF1-E00D-C58E-6DE5523A1CEF}"/>
              </a:ext>
            </a:extLst>
          </p:cNvPr>
          <p:cNvPicPr>
            <a:picLocks noChangeAspect="1"/>
          </p:cNvPicPr>
          <p:nvPr/>
        </p:nvPicPr>
        <p:blipFill>
          <a:blip r:embed="rId10"/>
          <a:stretch>
            <a:fillRect/>
          </a:stretch>
        </p:blipFill>
        <p:spPr>
          <a:xfrm>
            <a:off x="10190615" y="2268389"/>
            <a:ext cx="576000" cy="576000"/>
          </a:xfrm>
          <a:prstGeom prst="rect">
            <a:avLst/>
          </a:prstGeom>
        </p:spPr>
      </p:pic>
      <p:pic>
        <p:nvPicPr>
          <p:cNvPr id="102" name="Picture 101">
            <a:extLst>
              <a:ext uri="{FF2B5EF4-FFF2-40B4-BE49-F238E27FC236}">
                <a16:creationId xmlns:a16="http://schemas.microsoft.com/office/drawing/2014/main" id="{18CDCD4B-A42A-7EBB-102E-D5888E8FC4F0}"/>
              </a:ext>
            </a:extLst>
          </p:cNvPr>
          <p:cNvPicPr>
            <a:picLocks noChangeAspect="1"/>
          </p:cNvPicPr>
          <p:nvPr/>
        </p:nvPicPr>
        <p:blipFill>
          <a:blip r:embed="rId11"/>
          <a:srcRect/>
          <a:stretch/>
        </p:blipFill>
        <p:spPr>
          <a:xfrm>
            <a:off x="10190615" y="4464724"/>
            <a:ext cx="576000" cy="576000"/>
          </a:xfrm>
          <a:prstGeom prst="rect">
            <a:avLst/>
          </a:prstGeom>
        </p:spPr>
      </p:pic>
      <p:grpSp>
        <p:nvGrpSpPr>
          <p:cNvPr id="6" name="グループ化 5">
            <a:extLst>
              <a:ext uri="{FF2B5EF4-FFF2-40B4-BE49-F238E27FC236}">
                <a16:creationId xmlns:a16="http://schemas.microsoft.com/office/drawing/2014/main" id="{96C5713D-5399-B55B-1E1A-C2788135E073}"/>
              </a:ext>
            </a:extLst>
          </p:cNvPr>
          <p:cNvGrpSpPr/>
          <p:nvPr/>
        </p:nvGrpSpPr>
        <p:grpSpPr>
          <a:xfrm>
            <a:off x="170136" y="1516038"/>
            <a:ext cx="6901747" cy="5084540"/>
            <a:chOff x="170136" y="1516038"/>
            <a:chExt cx="6901747" cy="5084540"/>
          </a:xfrm>
        </p:grpSpPr>
        <p:grpSp>
          <p:nvGrpSpPr>
            <p:cNvPr id="80" name="Group 79">
              <a:extLst>
                <a:ext uri="{FF2B5EF4-FFF2-40B4-BE49-F238E27FC236}">
                  <a16:creationId xmlns:a16="http://schemas.microsoft.com/office/drawing/2014/main" id="{750A2A20-6748-9546-0BF2-722772E3D76B}"/>
                </a:ext>
              </a:extLst>
            </p:cNvPr>
            <p:cNvGrpSpPr/>
            <p:nvPr/>
          </p:nvGrpSpPr>
          <p:grpSpPr>
            <a:xfrm rot="10800000">
              <a:off x="4840183" y="4972548"/>
              <a:ext cx="1716048" cy="319995"/>
              <a:chOff x="101017" y="2582243"/>
              <a:chExt cx="1716048" cy="319995"/>
            </a:xfrm>
          </p:grpSpPr>
          <p:pic>
            <p:nvPicPr>
              <p:cNvPr id="81" name="Picture 80">
                <a:extLst>
                  <a:ext uri="{FF2B5EF4-FFF2-40B4-BE49-F238E27FC236}">
                    <a16:creationId xmlns:a16="http://schemas.microsoft.com/office/drawing/2014/main" id="{AACA18BB-7EAD-7D2F-6F01-0E0C3BBC9832}"/>
                  </a:ext>
                </a:extLst>
              </p:cNvPr>
              <p:cNvPicPr>
                <a:picLocks noChangeAspect="1"/>
              </p:cNvPicPr>
              <p:nvPr/>
            </p:nvPicPr>
            <p:blipFill rotWithShape="1">
              <a:blip r:embed="rId12"/>
              <a:srcRect r="29907"/>
              <a:stretch/>
            </p:blipFill>
            <p:spPr>
              <a:xfrm>
                <a:off x="101017" y="2582243"/>
                <a:ext cx="1716048" cy="319995"/>
              </a:xfrm>
              <a:prstGeom prst="rect">
                <a:avLst/>
              </a:prstGeom>
            </p:spPr>
          </p:pic>
          <p:pic>
            <p:nvPicPr>
              <p:cNvPr id="82" name="Picture 81">
                <a:extLst>
                  <a:ext uri="{FF2B5EF4-FFF2-40B4-BE49-F238E27FC236}">
                    <a16:creationId xmlns:a16="http://schemas.microsoft.com/office/drawing/2014/main" id="{F9025C0D-1092-0906-CC4E-B5C7A5C9E734}"/>
                  </a:ext>
                </a:extLst>
              </p:cNvPr>
              <p:cNvPicPr>
                <a:picLocks noChangeAspect="1"/>
              </p:cNvPicPr>
              <p:nvPr/>
            </p:nvPicPr>
            <p:blipFill rotWithShape="1">
              <a:blip r:embed="rId12"/>
              <a:srcRect r="29907"/>
              <a:stretch/>
            </p:blipFill>
            <p:spPr>
              <a:xfrm>
                <a:off x="101017" y="2582243"/>
                <a:ext cx="1716048" cy="319995"/>
              </a:xfrm>
              <a:prstGeom prst="rect">
                <a:avLst/>
              </a:prstGeom>
            </p:spPr>
          </p:pic>
        </p:grpSp>
        <p:grpSp>
          <p:nvGrpSpPr>
            <p:cNvPr id="64" name="Group 63">
              <a:extLst>
                <a:ext uri="{FF2B5EF4-FFF2-40B4-BE49-F238E27FC236}">
                  <a16:creationId xmlns:a16="http://schemas.microsoft.com/office/drawing/2014/main" id="{AD9B2D51-BD5F-9AE0-8E56-47B80E8ADFE4}"/>
                </a:ext>
              </a:extLst>
            </p:cNvPr>
            <p:cNvGrpSpPr/>
            <p:nvPr/>
          </p:nvGrpSpPr>
          <p:grpSpPr>
            <a:xfrm>
              <a:off x="185763" y="4976106"/>
              <a:ext cx="1716048" cy="319995"/>
              <a:chOff x="101017" y="2582243"/>
              <a:chExt cx="1716048" cy="319995"/>
            </a:xfrm>
          </p:grpSpPr>
          <p:pic>
            <p:nvPicPr>
              <p:cNvPr id="65" name="Picture 64">
                <a:extLst>
                  <a:ext uri="{FF2B5EF4-FFF2-40B4-BE49-F238E27FC236}">
                    <a16:creationId xmlns:a16="http://schemas.microsoft.com/office/drawing/2014/main" id="{73893680-7FA4-74DE-2815-3A4A2993CC3F}"/>
                  </a:ext>
                </a:extLst>
              </p:cNvPr>
              <p:cNvPicPr>
                <a:picLocks noChangeAspect="1"/>
              </p:cNvPicPr>
              <p:nvPr/>
            </p:nvPicPr>
            <p:blipFill rotWithShape="1">
              <a:blip r:embed="rId12"/>
              <a:srcRect r="29907"/>
              <a:stretch/>
            </p:blipFill>
            <p:spPr>
              <a:xfrm>
                <a:off x="101017" y="2582243"/>
                <a:ext cx="1716048" cy="319995"/>
              </a:xfrm>
              <a:prstGeom prst="rect">
                <a:avLst/>
              </a:prstGeom>
            </p:spPr>
          </p:pic>
          <p:pic>
            <p:nvPicPr>
              <p:cNvPr id="66" name="Picture 65">
                <a:extLst>
                  <a:ext uri="{FF2B5EF4-FFF2-40B4-BE49-F238E27FC236}">
                    <a16:creationId xmlns:a16="http://schemas.microsoft.com/office/drawing/2014/main" id="{1A6112E9-1456-8E22-A79B-99F793F8B7E3}"/>
                  </a:ext>
                </a:extLst>
              </p:cNvPr>
              <p:cNvPicPr>
                <a:picLocks noChangeAspect="1"/>
              </p:cNvPicPr>
              <p:nvPr/>
            </p:nvPicPr>
            <p:blipFill rotWithShape="1">
              <a:blip r:embed="rId12"/>
              <a:srcRect r="29907"/>
              <a:stretch/>
            </p:blipFill>
            <p:spPr>
              <a:xfrm>
                <a:off x="101017" y="2582243"/>
                <a:ext cx="1716048" cy="319995"/>
              </a:xfrm>
              <a:prstGeom prst="rect">
                <a:avLst/>
              </a:prstGeom>
            </p:spPr>
          </p:pic>
        </p:grpSp>
        <p:grpSp>
          <p:nvGrpSpPr>
            <p:cNvPr id="56" name="Group 55">
              <a:extLst>
                <a:ext uri="{FF2B5EF4-FFF2-40B4-BE49-F238E27FC236}">
                  <a16:creationId xmlns:a16="http://schemas.microsoft.com/office/drawing/2014/main" id="{8ABA5622-B87C-B5B8-C235-432A426ADEDC}"/>
                </a:ext>
              </a:extLst>
            </p:cNvPr>
            <p:cNvGrpSpPr/>
            <p:nvPr/>
          </p:nvGrpSpPr>
          <p:grpSpPr>
            <a:xfrm rot="10800000">
              <a:off x="4869672" y="2473559"/>
              <a:ext cx="1716048" cy="319995"/>
              <a:chOff x="101017" y="2582243"/>
              <a:chExt cx="1716048" cy="319995"/>
            </a:xfrm>
          </p:grpSpPr>
          <p:pic>
            <p:nvPicPr>
              <p:cNvPr id="57" name="Picture 56">
                <a:extLst>
                  <a:ext uri="{FF2B5EF4-FFF2-40B4-BE49-F238E27FC236}">
                    <a16:creationId xmlns:a16="http://schemas.microsoft.com/office/drawing/2014/main" id="{7C24B5E6-0E45-9284-F274-9E1970CEB333}"/>
                  </a:ext>
                </a:extLst>
              </p:cNvPr>
              <p:cNvPicPr>
                <a:picLocks noChangeAspect="1"/>
              </p:cNvPicPr>
              <p:nvPr/>
            </p:nvPicPr>
            <p:blipFill rotWithShape="1">
              <a:blip r:embed="rId12"/>
              <a:srcRect r="29907"/>
              <a:stretch/>
            </p:blipFill>
            <p:spPr>
              <a:xfrm>
                <a:off x="101017" y="2582243"/>
                <a:ext cx="1716048" cy="319995"/>
              </a:xfrm>
              <a:prstGeom prst="rect">
                <a:avLst/>
              </a:prstGeom>
            </p:spPr>
          </p:pic>
          <p:pic>
            <p:nvPicPr>
              <p:cNvPr id="58" name="Picture 57">
                <a:extLst>
                  <a:ext uri="{FF2B5EF4-FFF2-40B4-BE49-F238E27FC236}">
                    <a16:creationId xmlns:a16="http://schemas.microsoft.com/office/drawing/2014/main" id="{5C2C4476-A289-D3B0-DE9C-E11BE2194C93}"/>
                  </a:ext>
                </a:extLst>
              </p:cNvPr>
              <p:cNvPicPr>
                <a:picLocks noChangeAspect="1"/>
              </p:cNvPicPr>
              <p:nvPr/>
            </p:nvPicPr>
            <p:blipFill rotWithShape="1">
              <a:blip r:embed="rId12"/>
              <a:srcRect r="29907"/>
              <a:stretch/>
            </p:blipFill>
            <p:spPr>
              <a:xfrm>
                <a:off x="101017" y="2582243"/>
                <a:ext cx="1716048" cy="319995"/>
              </a:xfrm>
              <a:prstGeom prst="rect">
                <a:avLst/>
              </a:prstGeom>
            </p:spPr>
          </p:pic>
        </p:grpSp>
        <p:grpSp>
          <p:nvGrpSpPr>
            <p:cNvPr id="54" name="Group 53">
              <a:extLst>
                <a:ext uri="{FF2B5EF4-FFF2-40B4-BE49-F238E27FC236}">
                  <a16:creationId xmlns:a16="http://schemas.microsoft.com/office/drawing/2014/main" id="{FA19A421-722C-3BA6-5AD1-F87D63A538B3}"/>
                </a:ext>
              </a:extLst>
            </p:cNvPr>
            <p:cNvGrpSpPr/>
            <p:nvPr/>
          </p:nvGrpSpPr>
          <p:grpSpPr>
            <a:xfrm>
              <a:off x="170136" y="2473559"/>
              <a:ext cx="1716048" cy="319995"/>
              <a:chOff x="101017" y="2582243"/>
              <a:chExt cx="1716048" cy="319995"/>
            </a:xfrm>
          </p:grpSpPr>
          <p:pic>
            <p:nvPicPr>
              <p:cNvPr id="51" name="Picture 50">
                <a:extLst>
                  <a:ext uri="{FF2B5EF4-FFF2-40B4-BE49-F238E27FC236}">
                    <a16:creationId xmlns:a16="http://schemas.microsoft.com/office/drawing/2014/main" id="{A58B5162-E1B6-0FA1-D7C4-51ECD349DBF9}"/>
                  </a:ext>
                </a:extLst>
              </p:cNvPr>
              <p:cNvPicPr>
                <a:picLocks noChangeAspect="1"/>
              </p:cNvPicPr>
              <p:nvPr/>
            </p:nvPicPr>
            <p:blipFill rotWithShape="1">
              <a:blip r:embed="rId12"/>
              <a:srcRect r="29907"/>
              <a:stretch/>
            </p:blipFill>
            <p:spPr>
              <a:xfrm>
                <a:off x="101017" y="2582243"/>
                <a:ext cx="1716048" cy="319995"/>
              </a:xfrm>
              <a:prstGeom prst="rect">
                <a:avLst/>
              </a:prstGeom>
            </p:spPr>
          </p:pic>
          <p:pic>
            <p:nvPicPr>
              <p:cNvPr id="50" name="Picture 49">
                <a:extLst>
                  <a:ext uri="{FF2B5EF4-FFF2-40B4-BE49-F238E27FC236}">
                    <a16:creationId xmlns:a16="http://schemas.microsoft.com/office/drawing/2014/main" id="{9419E963-2F19-A153-C9B5-803EEFF88272}"/>
                  </a:ext>
                </a:extLst>
              </p:cNvPr>
              <p:cNvPicPr>
                <a:picLocks noChangeAspect="1"/>
              </p:cNvPicPr>
              <p:nvPr/>
            </p:nvPicPr>
            <p:blipFill rotWithShape="1">
              <a:blip r:embed="rId12"/>
              <a:srcRect r="29907"/>
              <a:stretch/>
            </p:blipFill>
            <p:spPr>
              <a:xfrm>
                <a:off x="101017" y="2582243"/>
                <a:ext cx="1716048" cy="319995"/>
              </a:xfrm>
              <a:prstGeom prst="rect">
                <a:avLst/>
              </a:prstGeom>
            </p:spPr>
          </p:pic>
        </p:grpSp>
        <p:cxnSp>
          <p:nvCxnSpPr>
            <p:cNvPr id="40" name="Straight Connector 39">
              <a:extLst>
                <a:ext uri="{FF2B5EF4-FFF2-40B4-BE49-F238E27FC236}">
                  <a16:creationId xmlns:a16="http://schemas.microsoft.com/office/drawing/2014/main" id="{230A8771-75D8-3BAB-06A4-5C94CD439A07}"/>
                </a:ext>
              </a:extLst>
            </p:cNvPr>
            <p:cNvCxnSpPr>
              <a:cxnSpLocks/>
            </p:cNvCxnSpPr>
            <p:nvPr/>
          </p:nvCxnSpPr>
          <p:spPr>
            <a:xfrm>
              <a:off x="413883" y="2911636"/>
              <a:ext cx="1" cy="787920"/>
            </a:xfrm>
            <a:prstGeom prst="line">
              <a:avLst/>
            </a:prstGeom>
            <a:ln w="19050">
              <a:solidFill>
                <a:srgbClr val="254776"/>
              </a:solidFill>
            </a:ln>
          </p:spPr>
          <p:style>
            <a:lnRef idx="1">
              <a:schemeClr val="accent2"/>
            </a:lnRef>
            <a:fillRef idx="0">
              <a:schemeClr val="accent2"/>
            </a:fillRef>
            <a:effectRef idx="0">
              <a:schemeClr val="accent2"/>
            </a:effectRef>
            <a:fontRef idx="minor">
              <a:schemeClr val="tx1"/>
            </a:fontRef>
          </p:style>
        </p:cxnSp>
        <p:cxnSp>
          <p:nvCxnSpPr>
            <p:cNvPr id="26" name="Straight Connector 25">
              <a:extLst>
                <a:ext uri="{FF2B5EF4-FFF2-40B4-BE49-F238E27FC236}">
                  <a16:creationId xmlns:a16="http://schemas.microsoft.com/office/drawing/2014/main" id="{5D634CCD-2C93-9329-E84F-2C2F5CBA6963}"/>
                </a:ext>
              </a:extLst>
            </p:cNvPr>
            <p:cNvCxnSpPr>
              <a:cxnSpLocks/>
            </p:cNvCxnSpPr>
            <p:nvPr/>
          </p:nvCxnSpPr>
          <p:spPr>
            <a:xfrm>
              <a:off x="7071883" y="1516038"/>
              <a:ext cx="0" cy="5035293"/>
            </a:xfrm>
            <a:prstGeom prst="line">
              <a:avLst/>
            </a:prstGeom>
            <a:ln w="19050">
              <a:solidFill>
                <a:srgbClr val="DADFE2"/>
              </a:solidFill>
            </a:ln>
          </p:spPr>
          <p:style>
            <a:lnRef idx="1">
              <a:schemeClr val="dk1"/>
            </a:lnRef>
            <a:fillRef idx="0">
              <a:schemeClr val="dk1"/>
            </a:fillRef>
            <a:effectRef idx="0">
              <a:schemeClr val="dk1"/>
            </a:effectRef>
            <a:fontRef idx="minor">
              <a:schemeClr val="tx1"/>
            </a:fontRef>
          </p:style>
        </p:cxnSp>
        <p:sp>
          <p:nvSpPr>
            <p:cNvPr id="27" name="TextBox 26">
              <a:extLst>
                <a:ext uri="{FF2B5EF4-FFF2-40B4-BE49-F238E27FC236}">
                  <a16:creationId xmlns:a16="http://schemas.microsoft.com/office/drawing/2014/main" id="{8C32A611-9F59-0FD1-A2EA-17B30E9E9FC5}"/>
                </a:ext>
              </a:extLst>
            </p:cNvPr>
            <p:cNvSpPr txBox="1"/>
            <p:nvPr/>
          </p:nvSpPr>
          <p:spPr>
            <a:xfrm>
              <a:off x="281278" y="1946471"/>
              <a:ext cx="1646120"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ja-JP" altLang="ja-JP" sz="1400" b="1" dirty="0">
                  <a:solidFill>
                    <a:srgbClr val="254776"/>
                  </a:solidFill>
                  <a:effectLst/>
                  <a:latin typeface="Arial" panose="020B0604020202020204" pitchFamily="34" charset="0"/>
                  <a:cs typeface="Arial" panose="020B0604020202020204" pitchFamily="34" charset="0"/>
                </a:rPr>
                <a:t>問題とその原因を理解する</a:t>
              </a:r>
              <a:endParaRPr lang="en-CA" sz="1400" b="1" dirty="0">
                <a:solidFill>
                  <a:srgbClr val="254776"/>
                </a:solidFill>
                <a:effectLst/>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E11A941D-307B-16A2-714D-663B59DD0A1A}"/>
                </a:ext>
              </a:extLst>
            </p:cNvPr>
            <p:cNvSpPr txBox="1"/>
            <p:nvPr/>
          </p:nvSpPr>
          <p:spPr>
            <a:xfrm>
              <a:off x="4770542" y="1917929"/>
              <a:ext cx="1987381"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ja-JP" altLang="ja-JP" sz="1400" b="1" dirty="0">
                  <a:solidFill>
                    <a:srgbClr val="254776"/>
                  </a:solidFill>
                  <a:effectLst/>
                  <a:latin typeface="Arial" panose="020B0604020202020204" pitchFamily="34" charset="0"/>
                  <a:cs typeface="Arial" panose="020B0604020202020204" pitchFamily="34" charset="0"/>
                </a:rPr>
                <a:t>問題に対処するためのオプションを選択する</a:t>
              </a:r>
              <a:endParaRPr lang="en-CA" sz="1400" b="1" dirty="0">
                <a:solidFill>
                  <a:srgbClr val="254776"/>
                </a:solidFill>
                <a:latin typeface="Arial" panose="020B0604020202020204" pitchFamily="34" charset="0"/>
                <a:cs typeface="Arial" panose="020B0604020202020204" pitchFamily="34" charset="0"/>
              </a:endParaRPr>
            </a:p>
          </p:txBody>
        </p:sp>
        <p:sp>
          <p:nvSpPr>
            <p:cNvPr id="29" name="TextBox 28">
              <a:extLst>
                <a:ext uri="{FF2B5EF4-FFF2-40B4-BE49-F238E27FC236}">
                  <a16:creationId xmlns:a16="http://schemas.microsoft.com/office/drawing/2014/main" id="{56BC2BA5-F3FA-DE23-73C8-337EBF743380}"/>
                </a:ext>
              </a:extLst>
            </p:cNvPr>
            <p:cNvSpPr txBox="1"/>
            <p:nvPr/>
          </p:nvSpPr>
          <p:spPr>
            <a:xfrm>
              <a:off x="4762151" y="4427157"/>
              <a:ext cx="1858843"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ja-JP" altLang="ja-JP" sz="1400" b="1" spc="-10" dirty="0">
                  <a:solidFill>
                    <a:srgbClr val="254776"/>
                  </a:solidFill>
                  <a:effectLst/>
                  <a:latin typeface="Arial" panose="020B0604020202020204" pitchFamily="34" charset="0"/>
                  <a:cs typeface="Arial" panose="020B0604020202020204" pitchFamily="34" charset="0"/>
                </a:rPr>
                <a:t>実装に関する考慮を特定する</a:t>
              </a:r>
              <a:endParaRPr lang="en-CA" sz="1400" b="1" dirty="0">
                <a:solidFill>
                  <a:srgbClr val="254776"/>
                </a:solidFill>
                <a:latin typeface="Arial" panose="020B0604020202020204" pitchFamily="34" charset="0"/>
                <a:cs typeface="Arial" panose="020B0604020202020204" pitchFamily="34" charset="0"/>
              </a:endParaRPr>
            </a:p>
          </p:txBody>
        </p:sp>
        <p:pic>
          <p:nvPicPr>
            <p:cNvPr id="30" name="Picture 29">
              <a:extLst>
                <a:ext uri="{FF2B5EF4-FFF2-40B4-BE49-F238E27FC236}">
                  <a16:creationId xmlns:a16="http://schemas.microsoft.com/office/drawing/2014/main" id="{DAA9D6F2-9F55-8DE1-FCD6-908AB3853826}"/>
                </a:ext>
              </a:extLst>
            </p:cNvPr>
            <p:cNvPicPr>
              <a:picLocks noChangeAspect="1"/>
            </p:cNvPicPr>
            <p:nvPr/>
          </p:nvPicPr>
          <p:blipFill>
            <a:blip r:embed="rId13"/>
            <a:srcRect/>
            <a:stretch/>
          </p:blipFill>
          <p:spPr>
            <a:xfrm>
              <a:off x="1754428" y="2248098"/>
              <a:ext cx="3166807" cy="3254774"/>
            </a:xfrm>
            <a:prstGeom prst="rect">
              <a:avLst/>
            </a:prstGeom>
          </p:spPr>
        </p:pic>
        <p:pic>
          <p:nvPicPr>
            <p:cNvPr id="16" name="Picture 15">
              <a:extLst>
                <a:ext uri="{FF2B5EF4-FFF2-40B4-BE49-F238E27FC236}">
                  <a16:creationId xmlns:a16="http://schemas.microsoft.com/office/drawing/2014/main" id="{C5739237-DFE9-0F1D-49A2-F7778D45FEF3}"/>
                </a:ext>
              </a:extLst>
            </p:cNvPr>
            <p:cNvPicPr>
              <a:picLocks noChangeAspect="1"/>
            </p:cNvPicPr>
            <p:nvPr/>
          </p:nvPicPr>
          <p:blipFill>
            <a:blip r:embed="rId5"/>
            <a:srcRect/>
            <a:stretch/>
          </p:blipFill>
          <p:spPr>
            <a:xfrm>
              <a:off x="240045" y="2796612"/>
              <a:ext cx="344006" cy="344006"/>
            </a:xfrm>
            <a:prstGeom prst="rect">
              <a:avLst/>
            </a:prstGeom>
          </p:spPr>
        </p:pic>
        <p:pic>
          <p:nvPicPr>
            <p:cNvPr id="35" name="Picture 34">
              <a:extLst>
                <a:ext uri="{FF2B5EF4-FFF2-40B4-BE49-F238E27FC236}">
                  <a16:creationId xmlns:a16="http://schemas.microsoft.com/office/drawing/2014/main" id="{2CC890DB-919E-68A4-BAAB-55E9F880E5C1}"/>
                </a:ext>
              </a:extLst>
            </p:cNvPr>
            <p:cNvPicPr>
              <a:picLocks noChangeAspect="1"/>
            </p:cNvPicPr>
            <p:nvPr/>
          </p:nvPicPr>
          <p:blipFill>
            <a:blip r:embed="rId6"/>
            <a:srcRect/>
            <a:stretch/>
          </p:blipFill>
          <p:spPr>
            <a:xfrm>
              <a:off x="240045" y="3162792"/>
              <a:ext cx="344006" cy="344006"/>
            </a:xfrm>
            <a:prstGeom prst="rect">
              <a:avLst/>
            </a:prstGeom>
          </p:spPr>
        </p:pic>
        <p:pic>
          <p:nvPicPr>
            <p:cNvPr id="39" name="Picture 38">
              <a:extLst>
                <a:ext uri="{FF2B5EF4-FFF2-40B4-BE49-F238E27FC236}">
                  <a16:creationId xmlns:a16="http://schemas.microsoft.com/office/drawing/2014/main" id="{018AB499-193B-9BBB-4ACB-621F23B26825}"/>
                </a:ext>
              </a:extLst>
            </p:cNvPr>
            <p:cNvPicPr>
              <a:picLocks noChangeAspect="1"/>
            </p:cNvPicPr>
            <p:nvPr/>
          </p:nvPicPr>
          <p:blipFill>
            <a:blip r:embed="rId8"/>
            <a:srcRect/>
            <a:stretch/>
          </p:blipFill>
          <p:spPr>
            <a:xfrm>
              <a:off x="240045" y="3539703"/>
              <a:ext cx="344006" cy="344006"/>
            </a:xfrm>
            <a:prstGeom prst="rect">
              <a:avLst/>
            </a:prstGeom>
          </p:spPr>
        </p:pic>
        <p:cxnSp>
          <p:nvCxnSpPr>
            <p:cNvPr id="60" name="Straight Connector 59">
              <a:extLst>
                <a:ext uri="{FF2B5EF4-FFF2-40B4-BE49-F238E27FC236}">
                  <a16:creationId xmlns:a16="http://schemas.microsoft.com/office/drawing/2014/main" id="{0B365790-2532-C623-6C9E-FA772263B8EB}"/>
                </a:ext>
              </a:extLst>
            </p:cNvPr>
            <p:cNvCxnSpPr>
              <a:cxnSpLocks/>
            </p:cNvCxnSpPr>
            <p:nvPr/>
          </p:nvCxnSpPr>
          <p:spPr>
            <a:xfrm>
              <a:off x="5161547" y="2908719"/>
              <a:ext cx="1" cy="787920"/>
            </a:xfrm>
            <a:prstGeom prst="line">
              <a:avLst/>
            </a:prstGeom>
            <a:ln w="19050">
              <a:solidFill>
                <a:srgbClr val="254776"/>
              </a:solidFill>
            </a:ln>
          </p:spPr>
          <p:style>
            <a:lnRef idx="1">
              <a:schemeClr val="accent2"/>
            </a:lnRef>
            <a:fillRef idx="0">
              <a:schemeClr val="accent2"/>
            </a:fillRef>
            <a:effectRef idx="0">
              <a:schemeClr val="accent2"/>
            </a:effectRef>
            <a:fontRef idx="minor">
              <a:schemeClr val="tx1"/>
            </a:fontRef>
          </p:style>
        </p:cxnSp>
        <p:pic>
          <p:nvPicPr>
            <p:cNvPr id="61" name="Picture 60">
              <a:extLst>
                <a:ext uri="{FF2B5EF4-FFF2-40B4-BE49-F238E27FC236}">
                  <a16:creationId xmlns:a16="http://schemas.microsoft.com/office/drawing/2014/main" id="{FF3F3B76-A1CC-BDF2-4FBA-4C5DEFCE69A4}"/>
                </a:ext>
              </a:extLst>
            </p:cNvPr>
            <p:cNvPicPr>
              <a:picLocks noChangeAspect="1"/>
            </p:cNvPicPr>
            <p:nvPr/>
          </p:nvPicPr>
          <p:blipFill>
            <a:blip r:embed="rId6"/>
            <a:srcRect/>
            <a:stretch/>
          </p:blipFill>
          <p:spPr>
            <a:xfrm>
              <a:off x="4987709" y="2793695"/>
              <a:ext cx="344006" cy="344006"/>
            </a:xfrm>
            <a:prstGeom prst="rect">
              <a:avLst/>
            </a:prstGeom>
          </p:spPr>
        </p:pic>
        <p:pic>
          <p:nvPicPr>
            <p:cNvPr id="62" name="Picture 61">
              <a:extLst>
                <a:ext uri="{FF2B5EF4-FFF2-40B4-BE49-F238E27FC236}">
                  <a16:creationId xmlns:a16="http://schemas.microsoft.com/office/drawing/2014/main" id="{F33629E7-106A-A142-B1AF-08834AF3577C}"/>
                </a:ext>
              </a:extLst>
            </p:cNvPr>
            <p:cNvPicPr>
              <a:picLocks noChangeAspect="1"/>
            </p:cNvPicPr>
            <p:nvPr/>
          </p:nvPicPr>
          <p:blipFill>
            <a:blip r:embed="rId4"/>
            <a:srcRect/>
            <a:stretch/>
          </p:blipFill>
          <p:spPr>
            <a:xfrm>
              <a:off x="4987709" y="3159875"/>
              <a:ext cx="344006" cy="344006"/>
            </a:xfrm>
            <a:prstGeom prst="rect">
              <a:avLst/>
            </a:prstGeom>
          </p:spPr>
        </p:pic>
        <p:pic>
          <p:nvPicPr>
            <p:cNvPr id="63" name="Picture 62">
              <a:extLst>
                <a:ext uri="{FF2B5EF4-FFF2-40B4-BE49-F238E27FC236}">
                  <a16:creationId xmlns:a16="http://schemas.microsoft.com/office/drawing/2014/main" id="{56918CD3-A095-CAA6-D601-33B0CBB71EC9}"/>
                </a:ext>
              </a:extLst>
            </p:cNvPr>
            <p:cNvPicPr>
              <a:picLocks noChangeAspect="1"/>
            </p:cNvPicPr>
            <p:nvPr/>
          </p:nvPicPr>
          <p:blipFill>
            <a:blip r:embed="rId8"/>
            <a:srcRect/>
            <a:stretch/>
          </p:blipFill>
          <p:spPr>
            <a:xfrm>
              <a:off x="4987709" y="3536786"/>
              <a:ext cx="344006" cy="344006"/>
            </a:xfrm>
            <a:prstGeom prst="rect">
              <a:avLst/>
            </a:prstGeom>
          </p:spPr>
        </p:pic>
        <p:cxnSp>
          <p:nvCxnSpPr>
            <p:cNvPr id="68" name="Straight Connector 67">
              <a:extLst>
                <a:ext uri="{FF2B5EF4-FFF2-40B4-BE49-F238E27FC236}">
                  <a16:creationId xmlns:a16="http://schemas.microsoft.com/office/drawing/2014/main" id="{9F4FAD25-80AC-A9BB-EB95-72DE687F642A}"/>
                </a:ext>
              </a:extLst>
            </p:cNvPr>
            <p:cNvCxnSpPr>
              <a:cxnSpLocks/>
            </p:cNvCxnSpPr>
            <p:nvPr/>
          </p:nvCxnSpPr>
          <p:spPr>
            <a:xfrm>
              <a:off x="427209" y="5411266"/>
              <a:ext cx="1" cy="787920"/>
            </a:xfrm>
            <a:prstGeom prst="line">
              <a:avLst/>
            </a:prstGeom>
            <a:ln w="19050">
              <a:solidFill>
                <a:srgbClr val="254776"/>
              </a:solidFill>
            </a:ln>
          </p:spPr>
          <p:style>
            <a:lnRef idx="1">
              <a:schemeClr val="accent2"/>
            </a:lnRef>
            <a:fillRef idx="0">
              <a:schemeClr val="accent2"/>
            </a:fillRef>
            <a:effectRef idx="0">
              <a:schemeClr val="accent2"/>
            </a:effectRef>
            <a:fontRef idx="minor">
              <a:schemeClr val="tx1"/>
            </a:fontRef>
          </p:style>
        </p:cxnSp>
        <p:pic>
          <p:nvPicPr>
            <p:cNvPr id="69" name="Picture 68">
              <a:extLst>
                <a:ext uri="{FF2B5EF4-FFF2-40B4-BE49-F238E27FC236}">
                  <a16:creationId xmlns:a16="http://schemas.microsoft.com/office/drawing/2014/main" id="{C8A2A10B-33C7-0BE0-CDC1-41B5C3C61094}"/>
                </a:ext>
              </a:extLst>
            </p:cNvPr>
            <p:cNvPicPr>
              <a:picLocks noChangeAspect="1"/>
            </p:cNvPicPr>
            <p:nvPr/>
          </p:nvPicPr>
          <p:blipFill>
            <a:blip r:embed="rId5"/>
            <a:srcRect/>
            <a:stretch/>
          </p:blipFill>
          <p:spPr>
            <a:xfrm>
              <a:off x="253371" y="5296242"/>
              <a:ext cx="344006" cy="344006"/>
            </a:xfrm>
            <a:prstGeom prst="rect">
              <a:avLst/>
            </a:prstGeom>
          </p:spPr>
        </p:pic>
        <p:pic>
          <p:nvPicPr>
            <p:cNvPr id="70" name="Picture 69">
              <a:extLst>
                <a:ext uri="{FF2B5EF4-FFF2-40B4-BE49-F238E27FC236}">
                  <a16:creationId xmlns:a16="http://schemas.microsoft.com/office/drawing/2014/main" id="{9E2F3EAB-C702-4634-4CEC-939137282E53}"/>
                </a:ext>
              </a:extLst>
            </p:cNvPr>
            <p:cNvPicPr>
              <a:picLocks noChangeAspect="1"/>
            </p:cNvPicPr>
            <p:nvPr/>
          </p:nvPicPr>
          <p:blipFill>
            <a:blip r:embed="rId4"/>
            <a:srcRect/>
            <a:stretch/>
          </p:blipFill>
          <p:spPr>
            <a:xfrm>
              <a:off x="253371" y="5662422"/>
              <a:ext cx="344006" cy="344006"/>
            </a:xfrm>
            <a:prstGeom prst="rect">
              <a:avLst/>
            </a:prstGeom>
          </p:spPr>
        </p:pic>
        <p:pic>
          <p:nvPicPr>
            <p:cNvPr id="71" name="Picture 70">
              <a:extLst>
                <a:ext uri="{FF2B5EF4-FFF2-40B4-BE49-F238E27FC236}">
                  <a16:creationId xmlns:a16="http://schemas.microsoft.com/office/drawing/2014/main" id="{F8FC4FB6-F027-6D5C-CC14-B08138287F16}"/>
                </a:ext>
              </a:extLst>
            </p:cNvPr>
            <p:cNvPicPr>
              <a:picLocks noChangeAspect="1"/>
            </p:cNvPicPr>
            <p:nvPr/>
          </p:nvPicPr>
          <p:blipFill>
            <a:blip r:embed="rId8"/>
            <a:srcRect/>
            <a:stretch/>
          </p:blipFill>
          <p:spPr>
            <a:xfrm>
              <a:off x="253371" y="6039333"/>
              <a:ext cx="344006" cy="344006"/>
            </a:xfrm>
            <a:prstGeom prst="rect">
              <a:avLst/>
            </a:prstGeom>
          </p:spPr>
        </p:pic>
        <p:cxnSp>
          <p:nvCxnSpPr>
            <p:cNvPr id="76" name="Straight Connector 75">
              <a:extLst>
                <a:ext uri="{FF2B5EF4-FFF2-40B4-BE49-F238E27FC236}">
                  <a16:creationId xmlns:a16="http://schemas.microsoft.com/office/drawing/2014/main" id="{ADB79717-11BB-47B0-1A89-877A06487448}"/>
                </a:ext>
              </a:extLst>
            </p:cNvPr>
            <p:cNvCxnSpPr>
              <a:cxnSpLocks/>
            </p:cNvCxnSpPr>
            <p:nvPr/>
          </p:nvCxnSpPr>
          <p:spPr>
            <a:xfrm flipH="1">
              <a:off x="5124910" y="5408349"/>
              <a:ext cx="1835" cy="475909"/>
            </a:xfrm>
            <a:prstGeom prst="line">
              <a:avLst/>
            </a:prstGeom>
            <a:ln w="19050">
              <a:solidFill>
                <a:srgbClr val="254776"/>
              </a:solidFill>
            </a:ln>
          </p:spPr>
          <p:style>
            <a:lnRef idx="1">
              <a:schemeClr val="accent2"/>
            </a:lnRef>
            <a:fillRef idx="0">
              <a:schemeClr val="accent2"/>
            </a:fillRef>
            <a:effectRef idx="0">
              <a:schemeClr val="accent2"/>
            </a:effectRef>
            <a:fontRef idx="minor">
              <a:schemeClr val="tx1"/>
            </a:fontRef>
          </p:style>
        </p:cxnSp>
        <p:pic>
          <p:nvPicPr>
            <p:cNvPr id="77" name="Picture 76">
              <a:extLst>
                <a:ext uri="{FF2B5EF4-FFF2-40B4-BE49-F238E27FC236}">
                  <a16:creationId xmlns:a16="http://schemas.microsoft.com/office/drawing/2014/main" id="{379FFF2A-4941-ACDE-8AF5-1A3EBE45A707}"/>
                </a:ext>
              </a:extLst>
            </p:cNvPr>
            <p:cNvPicPr>
              <a:picLocks noChangeAspect="1"/>
            </p:cNvPicPr>
            <p:nvPr/>
          </p:nvPicPr>
          <p:blipFill>
            <a:blip r:embed="rId5"/>
            <a:srcRect/>
            <a:stretch/>
          </p:blipFill>
          <p:spPr>
            <a:xfrm>
              <a:off x="4952907" y="5293325"/>
              <a:ext cx="344006" cy="344006"/>
            </a:xfrm>
            <a:prstGeom prst="rect">
              <a:avLst/>
            </a:prstGeom>
          </p:spPr>
        </p:pic>
        <p:pic>
          <p:nvPicPr>
            <p:cNvPr id="79" name="Picture 78">
              <a:extLst>
                <a:ext uri="{FF2B5EF4-FFF2-40B4-BE49-F238E27FC236}">
                  <a16:creationId xmlns:a16="http://schemas.microsoft.com/office/drawing/2014/main" id="{1915BCBB-6D15-31A6-BAF8-8994023761FB}"/>
                </a:ext>
              </a:extLst>
            </p:cNvPr>
            <p:cNvPicPr>
              <a:picLocks noChangeAspect="1"/>
            </p:cNvPicPr>
            <p:nvPr/>
          </p:nvPicPr>
          <p:blipFill>
            <a:blip r:embed="rId8"/>
            <a:srcRect/>
            <a:stretch/>
          </p:blipFill>
          <p:spPr>
            <a:xfrm>
              <a:off x="4952907" y="5687344"/>
              <a:ext cx="344006" cy="344006"/>
            </a:xfrm>
            <a:prstGeom prst="rect">
              <a:avLst/>
            </a:prstGeom>
          </p:spPr>
        </p:pic>
        <p:sp>
          <p:nvSpPr>
            <p:cNvPr id="2" name="テキスト ボックス 1">
              <a:extLst>
                <a:ext uri="{FF2B5EF4-FFF2-40B4-BE49-F238E27FC236}">
                  <a16:creationId xmlns:a16="http://schemas.microsoft.com/office/drawing/2014/main" id="{481C7D3A-AF71-83B1-4125-14C13AC405C6}"/>
                </a:ext>
              </a:extLst>
            </p:cNvPr>
            <p:cNvSpPr txBox="1"/>
            <p:nvPr/>
          </p:nvSpPr>
          <p:spPr>
            <a:xfrm>
              <a:off x="253370" y="2483488"/>
              <a:ext cx="2532891" cy="1328569"/>
            </a:xfrm>
            <a:prstGeom prst="rect">
              <a:avLst/>
            </a:prstGeom>
            <a:noFill/>
          </p:spPr>
          <p:txBody>
            <a:bodyPr wrap="square" rtlCol="0">
              <a:spAutoFit/>
            </a:bodyPr>
            <a:lstStyle/>
            <a:p>
              <a:pPr>
                <a:spcBef>
                  <a:spcPts val="1200"/>
                </a:spcBef>
              </a:pPr>
              <a:r>
                <a:rPr lang="en-US" altLang="ja-JP" sz="1400" spc="-10" dirty="0">
                  <a:solidFill>
                    <a:srgbClr val="254776"/>
                  </a:solidFill>
                  <a:effectLst/>
                  <a:latin typeface="Arial" panose="020B0604020202020204" pitchFamily="34" charset="0"/>
                  <a:cs typeface="Arial" panose="020B0604020202020204" pitchFamily="34" charset="0"/>
                </a:rPr>
                <a:t>エビデンスの形式</a:t>
              </a:r>
              <a:endParaRPr lang="ja-JP" altLang="ja-JP" sz="1400" dirty="0">
                <a:effectLst/>
                <a:latin typeface="Arial" panose="020B0604020202020204" pitchFamily="34" charset="0"/>
                <a:cs typeface="Arial" panose="020B0604020202020204" pitchFamily="34" charset="0"/>
              </a:endParaRPr>
            </a:p>
            <a:p>
              <a:pPr marL="363538" lvl="0" indent="-101600">
                <a:lnSpc>
                  <a:spcPts val="1020"/>
                </a:lnSpc>
                <a:spcBef>
                  <a:spcPts val="1200"/>
                </a:spcBef>
                <a:buClr>
                  <a:srgbClr val="254776"/>
                </a:buClr>
                <a:buSzPts val="750"/>
                <a:buFont typeface="Calibri" panose="020F0502020204030204" pitchFamily="34" charset="0"/>
                <a:buChar char="•"/>
                <a:tabLst>
                  <a:tab pos="709930" algn="l"/>
                </a:tabLst>
              </a:pPr>
              <a:r>
                <a:rPr lang="en-US" altLang="ja-JP" sz="1400" spc="-20" dirty="0" err="1">
                  <a:solidFill>
                    <a:srgbClr val="254776"/>
                  </a:solidFill>
                  <a:effectLst/>
                  <a:latin typeface="Arial" panose="020B0604020202020204" pitchFamily="34" charset="0"/>
                  <a:cs typeface="Arial" panose="020B0604020202020204" pitchFamily="34" charset="0"/>
                </a:rPr>
                <a:t>データ分析</a:t>
              </a:r>
              <a:endParaRPr lang="ja-JP" altLang="ja-JP" sz="1400" spc="0" dirty="0">
                <a:effectLst/>
                <a:latin typeface="Arial" panose="020B0604020202020204" pitchFamily="34" charset="0"/>
                <a:cs typeface="Arial" panose="020B0604020202020204" pitchFamily="34" charset="0"/>
              </a:endParaRPr>
            </a:p>
            <a:p>
              <a:pPr marL="363538" lvl="0" indent="-101600">
                <a:spcBef>
                  <a:spcPts val="1200"/>
                </a:spcBef>
                <a:spcAft>
                  <a:spcPts val="0"/>
                </a:spcAft>
                <a:buClr>
                  <a:srgbClr val="254776"/>
                </a:buClr>
                <a:buSzPts val="750"/>
                <a:buFont typeface="Calibri" panose="020F0502020204030204" pitchFamily="34" charset="0"/>
                <a:buChar char="•"/>
                <a:tabLst>
                  <a:tab pos="709930" algn="l"/>
                </a:tabLst>
              </a:pPr>
              <a:r>
                <a:rPr lang="en-US" altLang="ja-JP" sz="1400" spc="-10" dirty="0" err="1">
                  <a:solidFill>
                    <a:srgbClr val="254776"/>
                  </a:solidFill>
                  <a:effectLst/>
                  <a:latin typeface="Arial" panose="020B0604020202020204" pitchFamily="34" charset="0"/>
                  <a:cs typeface="Arial" panose="020B0604020202020204" pitchFamily="34" charset="0"/>
                </a:rPr>
                <a:t>モデリング</a:t>
              </a:r>
              <a:endParaRPr lang="ja-JP" altLang="ja-JP" sz="1400" spc="0" dirty="0">
                <a:effectLst/>
                <a:latin typeface="Arial" panose="020B0604020202020204" pitchFamily="34" charset="0"/>
                <a:cs typeface="Arial" panose="020B0604020202020204" pitchFamily="34" charset="0"/>
              </a:endParaRPr>
            </a:p>
            <a:p>
              <a:pPr marL="363538" lvl="0" indent="-101600">
                <a:spcBef>
                  <a:spcPts val="1200"/>
                </a:spcBef>
                <a:spcAft>
                  <a:spcPts val="0"/>
                </a:spcAft>
                <a:buClr>
                  <a:srgbClr val="254776"/>
                </a:buClr>
                <a:buSzPts val="750"/>
                <a:buFont typeface="Calibri" panose="020F0502020204030204" pitchFamily="34" charset="0"/>
                <a:buChar char="•"/>
                <a:tabLst>
                  <a:tab pos="709930" algn="l"/>
                </a:tabLst>
              </a:pPr>
              <a:r>
                <a:rPr lang="en-US" altLang="ja-JP" sz="1400" spc="-20" dirty="0" err="1">
                  <a:solidFill>
                    <a:srgbClr val="254776"/>
                  </a:solidFill>
                  <a:effectLst/>
                  <a:latin typeface="Arial" panose="020B0604020202020204" pitchFamily="34" charset="0"/>
                  <a:cs typeface="Arial" panose="020B0604020202020204" pitchFamily="34" charset="0"/>
                </a:rPr>
                <a:t>質的な洞察</a:t>
              </a:r>
              <a:endParaRPr kumimoji="1" lang="ja-JP" altLang="en-US" sz="1400" dirty="0">
                <a:latin typeface="Arial" panose="020B0604020202020204" pitchFamily="34" charset="0"/>
                <a:cs typeface="Arial" panose="020B0604020202020204" pitchFamily="34" charset="0"/>
              </a:endParaRPr>
            </a:p>
          </p:txBody>
        </p:sp>
        <p:sp>
          <p:nvSpPr>
            <p:cNvPr id="3" name="テキスト ボックス 2">
              <a:extLst>
                <a:ext uri="{FF2B5EF4-FFF2-40B4-BE49-F238E27FC236}">
                  <a16:creationId xmlns:a16="http://schemas.microsoft.com/office/drawing/2014/main" id="{7A4D8C3C-DAB8-9FCB-E064-2F78B453C231}"/>
                </a:ext>
              </a:extLst>
            </p:cNvPr>
            <p:cNvSpPr txBox="1"/>
            <p:nvPr/>
          </p:nvSpPr>
          <p:spPr>
            <a:xfrm>
              <a:off x="4869672" y="2530988"/>
              <a:ext cx="2051210" cy="1551707"/>
            </a:xfrm>
            <a:prstGeom prst="rect">
              <a:avLst/>
            </a:prstGeom>
            <a:noFill/>
          </p:spPr>
          <p:txBody>
            <a:bodyPr wrap="square" rtlCol="0">
              <a:spAutoFit/>
            </a:bodyPr>
            <a:lstStyle/>
            <a:p>
              <a:pPr marL="620713" indent="-620713">
                <a:lnSpc>
                  <a:spcPts val="1085"/>
                </a:lnSpc>
                <a:spcBef>
                  <a:spcPts val="370"/>
                </a:spcBef>
                <a:spcAft>
                  <a:spcPts val="0"/>
                </a:spcAft>
              </a:pPr>
              <a:r>
                <a:rPr lang="en-US" altLang="ja-JP" sz="1400" dirty="0">
                  <a:solidFill>
                    <a:srgbClr val="254776"/>
                  </a:solidFill>
                  <a:effectLst/>
                  <a:latin typeface="Arial" panose="020B0604020202020204" pitchFamily="34" charset="0"/>
                  <a:cs typeface="Arial" panose="020B0604020202020204" pitchFamily="34" charset="0"/>
                </a:rPr>
                <a:t>エビデンスの形式</a:t>
              </a:r>
              <a:endParaRPr lang="ja-JP" altLang="ja-JP" sz="1400" dirty="0">
                <a:effectLst/>
                <a:latin typeface="Arial" panose="020B0604020202020204" pitchFamily="34" charset="0"/>
                <a:cs typeface="Arial" panose="020B0604020202020204" pitchFamily="34" charset="0"/>
              </a:endParaRPr>
            </a:p>
            <a:p>
              <a:pPr marL="465138" lvl="0" indent="-80963">
                <a:lnSpc>
                  <a:spcPts val="1600"/>
                </a:lnSpc>
                <a:spcBef>
                  <a:spcPts val="600"/>
                </a:spcBef>
                <a:buClr>
                  <a:srgbClr val="254776"/>
                </a:buClr>
                <a:buSzPts val="750"/>
                <a:buFont typeface="Calibri" panose="020F0502020204030204" pitchFamily="34" charset="0"/>
                <a:buChar char="•"/>
                <a:tabLst>
                  <a:tab pos="716280" algn="l"/>
                </a:tabLst>
              </a:pPr>
              <a:r>
                <a:rPr lang="ja-JP" altLang="ja-JP" sz="1400" dirty="0">
                  <a:solidFill>
                    <a:srgbClr val="254776"/>
                  </a:solidFill>
                  <a:effectLst/>
                  <a:latin typeface="Arial" panose="020B0604020202020204" pitchFamily="34" charset="0"/>
                  <a:cs typeface="Arial" panose="020B0604020202020204" pitchFamily="34" charset="0"/>
                </a:rPr>
                <a:t>モデリング</a:t>
              </a:r>
              <a:endParaRPr lang="ja-JP" altLang="ja-JP" sz="1400" dirty="0">
                <a:effectLst/>
                <a:latin typeface="Arial" panose="020B0604020202020204" pitchFamily="34" charset="0"/>
                <a:cs typeface="Arial" panose="020B0604020202020204" pitchFamily="34" charset="0"/>
              </a:endParaRPr>
            </a:p>
            <a:p>
              <a:pPr marL="465138" lvl="0" indent="-80963">
                <a:lnSpc>
                  <a:spcPts val="2000"/>
                </a:lnSpc>
                <a:spcBef>
                  <a:spcPts val="1200"/>
                </a:spcBef>
                <a:spcAft>
                  <a:spcPts val="0"/>
                </a:spcAft>
                <a:buClr>
                  <a:srgbClr val="254776"/>
                </a:buClr>
                <a:buSzPts val="750"/>
                <a:buFont typeface="Calibri" panose="020F0502020204030204" pitchFamily="34" charset="0"/>
                <a:buChar char="•"/>
                <a:tabLst>
                  <a:tab pos="716280" algn="l"/>
                </a:tabLst>
              </a:pPr>
              <a:r>
                <a:rPr lang="ja-JP" altLang="ja-JP" sz="1400" dirty="0">
                  <a:solidFill>
                    <a:srgbClr val="254776"/>
                  </a:solidFill>
                  <a:effectLst/>
                  <a:latin typeface="Arial" panose="020B0604020202020204" pitchFamily="34" charset="0"/>
                  <a:cs typeface="Arial" panose="020B0604020202020204" pitchFamily="34" charset="0"/>
                </a:rPr>
                <a:t>評価</a:t>
              </a:r>
              <a:endParaRPr lang="ja-JP" altLang="ja-JP" sz="1400" dirty="0">
                <a:effectLst/>
                <a:latin typeface="Arial" panose="020B0604020202020204" pitchFamily="34" charset="0"/>
                <a:cs typeface="Arial" panose="020B0604020202020204" pitchFamily="34" charset="0"/>
              </a:endParaRPr>
            </a:p>
            <a:p>
              <a:pPr marL="465138" lvl="0" indent="-80963">
                <a:lnSpc>
                  <a:spcPts val="2000"/>
                </a:lnSpc>
                <a:spcBef>
                  <a:spcPts val="1200"/>
                </a:spcBef>
                <a:spcAft>
                  <a:spcPts val="0"/>
                </a:spcAft>
                <a:buClr>
                  <a:srgbClr val="254776"/>
                </a:buClr>
                <a:buSzPts val="750"/>
                <a:buFont typeface="Calibri" panose="020F0502020204030204" pitchFamily="34" charset="0"/>
                <a:buChar char="•"/>
                <a:tabLst>
                  <a:tab pos="716280" algn="l"/>
                </a:tabLst>
              </a:pPr>
              <a:r>
                <a:rPr lang="ja-JP" altLang="ja-JP" sz="1400" dirty="0">
                  <a:solidFill>
                    <a:srgbClr val="254776"/>
                  </a:solidFill>
                  <a:effectLst/>
                  <a:latin typeface="Arial" panose="020B0604020202020204" pitchFamily="34" charset="0"/>
                  <a:cs typeface="Arial" panose="020B0604020202020204" pitchFamily="34" charset="0"/>
                </a:rPr>
                <a:t>質的な洞察</a:t>
              </a:r>
              <a:endParaRPr lang="ja-JP" altLang="ja-JP" sz="1400" dirty="0">
                <a:effectLst/>
                <a:latin typeface="Arial" panose="020B0604020202020204" pitchFamily="34" charset="0"/>
                <a:cs typeface="Arial" panose="020B0604020202020204" pitchFamily="34" charset="0"/>
              </a:endParaRPr>
            </a:p>
            <a:p>
              <a:endParaRPr kumimoji="1" lang="ja-JP" altLang="en-US" sz="1400" dirty="0">
                <a:latin typeface="Arial" panose="020B0604020202020204" pitchFamily="34" charset="0"/>
                <a:cs typeface="Arial" panose="020B0604020202020204" pitchFamily="34" charset="0"/>
              </a:endParaRPr>
            </a:p>
          </p:txBody>
        </p:sp>
        <p:sp>
          <p:nvSpPr>
            <p:cNvPr id="4" name="テキスト ボックス 3">
              <a:extLst>
                <a:ext uri="{FF2B5EF4-FFF2-40B4-BE49-F238E27FC236}">
                  <a16:creationId xmlns:a16="http://schemas.microsoft.com/office/drawing/2014/main" id="{62CF037F-B074-8DF1-00DD-FAC56DBBD64B}"/>
                </a:ext>
              </a:extLst>
            </p:cNvPr>
            <p:cNvSpPr txBox="1"/>
            <p:nvPr/>
          </p:nvSpPr>
          <p:spPr>
            <a:xfrm>
              <a:off x="174777" y="5048871"/>
              <a:ext cx="1736122" cy="1551707"/>
            </a:xfrm>
            <a:prstGeom prst="rect">
              <a:avLst/>
            </a:prstGeom>
            <a:noFill/>
          </p:spPr>
          <p:txBody>
            <a:bodyPr wrap="square" rtlCol="0">
              <a:spAutoFit/>
            </a:bodyPr>
            <a:lstStyle/>
            <a:p>
              <a:pPr marL="620713" indent="-620713" algn="ctr">
                <a:lnSpc>
                  <a:spcPts val="1085"/>
                </a:lnSpc>
                <a:spcBef>
                  <a:spcPts val="370"/>
                </a:spcBef>
                <a:spcAft>
                  <a:spcPts val="0"/>
                </a:spcAft>
              </a:pPr>
              <a:r>
                <a:rPr lang="en-US" altLang="ja-JP" sz="1400" dirty="0">
                  <a:solidFill>
                    <a:srgbClr val="254776"/>
                  </a:solidFill>
                  <a:effectLst/>
                  <a:latin typeface="Arial" panose="020B0604020202020204" pitchFamily="34" charset="0"/>
                  <a:cs typeface="Arial" panose="020B0604020202020204" pitchFamily="34" charset="0"/>
                </a:rPr>
                <a:t>エビデンスの形式</a:t>
              </a:r>
              <a:endParaRPr lang="ja-JP" altLang="ja-JP" sz="1400" dirty="0">
                <a:effectLst/>
                <a:latin typeface="Arial" panose="020B0604020202020204" pitchFamily="34" charset="0"/>
                <a:cs typeface="Arial" panose="020B0604020202020204" pitchFamily="34" charset="0"/>
              </a:endParaRPr>
            </a:p>
            <a:p>
              <a:pPr marL="363538" lvl="0">
                <a:lnSpc>
                  <a:spcPts val="1020"/>
                </a:lnSpc>
                <a:spcBef>
                  <a:spcPts val="1200"/>
                </a:spcBef>
                <a:buClr>
                  <a:srgbClr val="254776"/>
                </a:buClr>
                <a:buSzPts val="750"/>
                <a:buFont typeface="Calibri" panose="020F0502020204030204" pitchFamily="34" charset="0"/>
                <a:buChar char="•"/>
                <a:tabLst>
                  <a:tab pos="709930" algn="l"/>
                </a:tabLst>
              </a:pPr>
              <a:r>
                <a:rPr lang="en-US" altLang="ja-JP" sz="1400" spc="-20" dirty="0">
                  <a:solidFill>
                    <a:srgbClr val="254776"/>
                  </a:solidFill>
                  <a:effectLst/>
                  <a:latin typeface="Arial" panose="020B0604020202020204" pitchFamily="34" charset="0"/>
                  <a:cs typeface="Arial" panose="020B0604020202020204" pitchFamily="34" charset="0"/>
                </a:rPr>
                <a:t>データ分析</a:t>
              </a:r>
              <a:endParaRPr lang="ja-JP" altLang="ja-JP" sz="1400" spc="0" dirty="0">
                <a:effectLst/>
                <a:latin typeface="Arial" panose="020B0604020202020204" pitchFamily="34" charset="0"/>
                <a:cs typeface="Arial" panose="020B0604020202020204" pitchFamily="34" charset="0"/>
              </a:endParaRPr>
            </a:p>
            <a:p>
              <a:pPr marL="465138" lvl="0" indent="-80963">
                <a:lnSpc>
                  <a:spcPts val="2000"/>
                </a:lnSpc>
                <a:spcBef>
                  <a:spcPts val="1200"/>
                </a:spcBef>
                <a:spcAft>
                  <a:spcPts val="0"/>
                </a:spcAft>
                <a:buClr>
                  <a:srgbClr val="254776"/>
                </a:buClr>
                <a:buSzPts val="750"/>
                <a:buFont typeface="Calibri" panose="020F0502020204030204" pitchFamily="34" charset="0"/>
                <a:buChar char="•"/>
                <a:tabLst>
                  <a:tab pos="716280" algn="l"/>
                </a:tabLst>
              </a:pPr>
              <a:r>
                <a:rPr lang="ja-JP" altLang="ja-JP" sz="1400" dirty="0">
                  <a:solidFill>
                    <a:srgbClr val="254776"/>
                  </a:solidFill>
                  <a:effectLst/>
                  <a:latin typeface="Arial" panose="020B0604020202020204" pitchFamily="34" charset="0"/>
                  <a:cs typeface="Arial" panose="020B0604020202020204" pitchFamily="34" charset="0"/>
                </a:rPr>
                <a:t>評価</a:t>
              </a:r>
              <a:endParaRPr lang="ja-JP" altLang="ja-JP" sz="1400" dirty="0">
                <a:effectLst/>
                <a:latin typeface="Arial" panose="020B0604020202020204" pitchFamily="34" charset="0"/>
                <a:cs typeface="Arial" panose="020B0604020202020204" pitchFamily="34" charset="0"/>
              </a:endParaRPr>
            </a:p>
            <a:p>
              <a:pPr marL="465138" lvl="0" indent="-80963">
                <a:lnSpc>
                  <a:spcPts val="2000"/>
                </a:lnSpc>
                <a:spcBef>
                  <a:spcPts val="1200"/>
                </a:spcBef>
                <a:spcAft>
                  <a:spcPts val="0"/>
                </a:spcAft>
                <a:buClr>
                  <a:srgbClr val="254776"/>
                </a:buClr>
                <a:buSzPts val="750"/>
                <a:buFont typeface="Calibri" panose="020F0502020204030204" pitchFamily="34" charset="0"/>
                <a:buChar char="•"/>
                <a:tabLst>
                  <a:tab pos="716280" algn="l"/>
                </a:tabLst>
              </a:pPr>
              <a:r>
                <a:rPr lang="ja-JP" altLang="ja-JP" sz="1400" dirty="0">
                  <a:solidFill>
                    <a:srgbClr val="254776"/>
                  </a:solidFill>
                  <a:effectLst/>
                  <a:latin typeface="Arial" panose="020B0604020202020204" pitchFamily="34" charset="0"/>
                  <a:cs typeface="Arial" panose="020B0604020202020204" pitchFamily="34" charset="0"/>
                </a:rPr>
                <a:t>質的な洞察</a:t>
              </a:r>
              <a:endParaRPr lang="ja-JP" altLang="ja-JP" sz="1400" dirty="0">
                <a:effectLst/>
                <a:latin typeface="Arial" panose="020B0604020202020204" pitchFamily="34" charset="0"/>
                <a:cs typeface="Arial" panose="020B0604020202020204" pitchFamily="34" charset="0"/>
              </a:endParaRPr>
            </a:p>
            <a:p>
              <a:pPr algn="ctr"/>
              <a:endParaRPr kumimoji="1" lang="ja-JP" altLang="en-US" sz="1400" dirty="0">
                <a:latin typeface="Arial" panose="020B0604020202020204" pitchFamily="34" charset="0"/>
                <a:cs typeface="Arial" panose="020B0604020202020204" pitchFamily="34" charset="0"/>
              </a:endParaRPr>
            </a:p>
          </p:txBody>
        </p:sp>
        <p:sp>
          <p:nvSpPr>
            <p:cNvPr id="5" name="テキスト ボックス 4">
              <a:extLst>
                <a:ext uri="{FF2B5EF4-FFF2-40B4-BE49-F238E27FC236}">
                  <a16:creationId xmlns:a16="http://schemas.microsoft.com/office/drawing/2014/main" id="{AED52E85-4CA4-D94D-CA18-FF423F24FE02}"/>
                </a:ext>
              </a:extLst>
            </p:cNvPr>
            <p:cNvSpPr txBox="1"/>
            <p:nvPr/>
          </p:nvSpPr>
          <p:spPr>
            <a:xfrm>
              <a:off x="4925670" y="5037367"/>
              <a:ext cx="2051210" cy="1218282"/>
            </a:xfrm>
            <a:prstGeom prst="rect">
              <a:avLst/>
            </a:prstGeom>
            <a:noFill/>
          </p:spPr>
          <p:txBody>
            <a:bodyPr wrap="square" rtlCol="0">
              <a:spAutoFit/>
            </a:bodyPr>
            <a:lstStyle/>
            <a:p>
              <a:pPr marL="620713" indent="-620713">
                <a:lnSpc>
                  <a:spcPts val="1085"/>
                </a:lnSpc>
                <a:spcBef>
                  <a:spcPts val="370"/>
                </a:spcBef>
                <a:spcAft>
                  <a:spcPts val="0"/>
                </a:spcAft>
              </a:pPr>
              <a:r>
                <a:rPr lang="en-US" altLang="ja-JP" sz="1400" dirty="0">
                  <a:solidFill>
                    <a:srgbClr val="254776"/>
                  </a:solidFill>
                  <a:effectLst/>
                  <a:latin typeface="Arial" panose="020B0604020202020204" pitchFamily="34" charset="0"/>
                  <a:cs typeface="Arial" panose="020B0604020202020204" pitchFamily="34" charset="0"/>
                </a:rPr>
                <a:t>エビデンスの形式</a:t>
              </a:r>
              <a:endParaRPr lang="ja-JP" altLang="ja-JP" sz="1400" dirty="0">
                <a:effectLst/>
                <a:latin typeface="Arial" panose="020B0604020202020204" pitchFamily="34" charset="0"/>
                <a:cs typeface="Arial" panose="020B0604020202020204" pitchFamily="34" charset="0"/>
              </a:endParaRPr>
            </a:p>
            <a:p>
              <a:pPr marL="363538" lvl="0" indent="-73025">
                <a:lnSpc>
                  <a:spcPts val="1020"/>
                </a:lnSpc>
                <a:spcBef>
                  <a:spcPts val="1200"/>
                </a:spcBef>
                <a:buClr>
                  <a:srgbClr val="254776"/>
                </a:buClr>
                <a:buSzPts val="750"/>
                <a:buFont typeface="Calibri" panose="020F0502020204030204" pitchFamily="34" charset="0"/>
                <a:buChar char="•"/>
                <a:tabLst>
                  <a:tab pos="709930" algn="l"/>
                </a:tabLst>
              </a:pPr>
              <a:r>
                <a:rPr lang="ja-JP" altLang="en-US" sz="1400" spc="-20" dirty="0">
                  <a:solidFill>
                    <a:srgbClr val="254776"/>
                  </a:solidFill>
                  <a:effectLst/>
                  <a:latin typeface="Arial" panose="020B0604020202020204" pitchFamily="34" charset="0"/>
                  <a:cs typeface="Arial" panose="020B0604020202020204" pitchFamily="34" charset="0"/>
                </a:rPr>
                <a:t>行動・実装研究</a:t>
              </a:r>
              <a:endParaRPr lang="ja-JP" altLang="ja-JP" sz="1400" spc="0" dirty="0">
                <a:effectLst/>
                <a:latin typeface="Arial" panose="020B0604020202020204" pitchFamily="34" charset="0"/>
                <a:cs typeface="Arial" panose="020B0604020202020204" pitchFamily="34" charset="0"/>
              </a:endParaRPr>
            </a:p>
            <a:p>
              <a:pPr marL="363538" lvl="0" indent="-73025">
                <a:lnSpc>
                  <a:spcPts val="2000"/>
                </a:lnSpc>
                <a:spcBef>
                  <a:spcPts val="1800"/>
                </a:spcBef>
                <a:spcAft>
                  <a:spcPts val="0"/>
                </a:spcAft>
                <a:buClr>
                  <a:srgbClr val="254776"/>
                </a:buClr>
                <a:buSzPts val="750"/>
                <a:buFont typeface="Calibri" panose="020F0502020204030204" pitchFamily="34" charset="0"/>
                <a:buChar char="•"/>
                <a:tabLst>
                  <a:tab pos="716280" algn="l"/>
                </a:tabLst>
              </a:pPr>
              <a:r>
                <a:rPr lang="ja-JP" altLang="ja-JP" sz="1400" dirty="0">
                  <a:solidFill>
                    <a:srgbClr val="254776"/>
                  </a:solidFill>
                  <a:effectLst/>
                  <a:latin typeface="Arial" panose="020B0604020202020204" pitchFamily="34" charset="0"/>
                  <a:cs typeface="Arial" panose="020B0604020202020204" pitchFamily="34" charset="0"/>
                </a:rPr>
                <a:t>質的な洞察</a:t>
              </a:r>
              <a:endParaRPr lang="ja-JP" altLang="ja-JP" sz="1400" dirty="0">
                <a:effectLst/>
                <a:latin typeface="Arial" panose="020B0604020202020204" pitchFamily="34" charset="0"/>
                <a:cs typeface="Arial" panose="020B0604020202020204" pitchFamily="34" charset="0"/>
              </a:endParaRPr>
            </a:p>
            <a:p>
              <a:endParaRPr kumimoji="1" lang="ja-JP" altLang="en-US" sz="1400" dirty="0">
                <a:latin typeface="Arial" panose="020B0604020202020204" pitchFamily="34" charset="0"/>
                <a:cs typeface="Arial" panose="020B0604020202020204" pitchFamily="34" charset="0"/>
              </a:endParaRPr>
            </a:p>
          </p:txBody>
        </p:sp>
      </p:grpSp>
      <p:sp>
        <p:nvSpPr>
          <p:cNvPr id="7" name="Title 14">
            <a:extLst>
              <a:ext uri="{FF2B5EF4-FFF2-40B4-BE49-F238E27FC236}">
                <a16:creationId xmlns:a16="http://schemas.microsoft.com/office/drawing/2014/main" id="{20CE3095-DF50-F35B-0557-A335939CF4E4}"/>
              </a:ext>
            </a:extLst>
          </p:cNvPr>
          <p:cNvSpPr>
            <a:spLocks noGrp="1"/>
          </p:cNvSpPr>
          <p:nvPr>
            <p:ph type="title"/>
          </p:nvPr>
        </p:nvSpPr>
        <p:spPr>
          <a:xfrm>
            <a:off x="266219" y="391002"/>
            <a:ext cx="8324326" cy="772930"/>
          </a:xfrm>
        </p:spPr>
        <p:txBody>
          <a:bodyPr>
            <a:noAutofit/>
          </a:bodyPr>
          <a:lstStyle/>
          <a:p>
            <a:pPr defTabSz="914400" hangingPunct="0">
              <a:spcBef>
                <a:spcPts val="0"/>
              </a:spcBef>
              <a:defRPr/>
            </a:pPr>
            <a:r>
              <a:rPr kumimoji="0" lang="ja-JP" altLang="en-US"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エビデンスに形式を適切に組み合わせて、</a:t>
            </a:r>
            <a:br>
              <a:rPr kumimoji="0" lang="en-US" altLang="ja-JP"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br>
            <a:r>
              <a:rPr kumimoji="0" lang="ja-JP" altLang="en-US"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意思決定者の質問に回答する</a:t>
            </a:r>
            <a:br>
              <a:rPr lang="en-CA" sz="2000" dirty="0">
                <a:solidFill>
                  <a:srgbClr val="0F447C"/>
                </a:solidFill>
                <a:latin typeface="Arial" panose="020B0604020202020204" pitchFamily="34" charset="0"/>
                <a:cs typeface="Arial" panose="020B0604020202020204" pitchFamily="34" charset="0"/>
              </a:rPr>
            </a:br>
            <a:br>
              <a:rPr lang="en-CA" sz="400" dirty="0">
                <a:solidFill>
                  <a:srgbClr val="0F447C"/>
                </a:solidFill>
                <a:latin typeface="Arial" panose="020B0604020202020204" pitchFamily="34" charset="0"/>
                <a:cs typeface="Arial" panose="020B0604020202020204" pitchFamily="34" charset="0"/>
              </a:rPr>
            </a:br>
            <a:r>
              <a:rPr lang="en-US" sz="1400" b="1" dirty="0">
                <a:solidFill>
                  <a:srgbClr val="0F447C"/>
                </a:solidFill>
                <a:latin typeface="Arial" panose="020B0604020202020204" pitchFamily="34" charset="0"/>
                <a:cs typeface="Arial" panose="020B0604020202020204" pitchFamily="34" charset="0"/>
              </a:rPr>
              <a:t>1) </a:t>
            </a:r>
            <a:r>
              <a:rPr lang="ja-JP" altLang="en-US" sz="1400" b="1" dirty="0">
                <a:solidFill>
                  <a:srgbClr val="0F447C"/>
                </a:solidFill>
                <a:latin typeface="Arial" panose="020B0604020202020204" pitchFamily="34" charset="0"/>
                <a:cs typeface="Arial" panose="020B0604020202020204" pitchFamily="34" charset="0"/>
              </a:rPr>
              <a:t>国内のエビデンスの形式を意思決定プロセスの適切なステップに適合させる</a:t>
            </a:r>
            <a:br>
              <a:rPr lang="en-CA" dirty="0">
                <a:solidFill>
                  <a:srgbClr val="0F447C"/>
                </a:solidFill>
                <a:latin typeface="Arial" panose="020B0604020202020204" pitchFamily="34" charset="0"/>
                <a:cs typeface="Arial" panose="020B0604020202020204" pitchFamily="34" charset="0"/>
              </a:rPr>
            </a:br>
            <a:endParaRPr kumimoji="0" lang="en-US" i="0" u="none" strike="noStrike" kern="0" cap="none" spc="0" normalizeH="0" baseline="0" noProof="0" dirty="0">
              <a:ln>
                <a:noFill/>
              </a:ln>
              <a:solidFill>
                <a:srgbClr val="234776"/>
              </a:solidFill>
              <a:effectLst/>
              <a:uLnTx/>
              <a:uFillTx/>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950068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78182B-E4D2-746D-0C07-83EEC0F7A0BD}"/>
              </a:ext>
            </a:extLst>
          </p:cNvPr>
          <p:cNvSpPr/>
          <p:nvPr/>
        </p:nvSpPr>
        <p:spPr>
          <a:xfrm>
            <a:off x="0" y="6065134"/>
            <a:ext cx="12192000" cy="79286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graphicFrame>
        <p:nvGraphicFramePr>
          <p:cNvPr id="50" name="Table 49">
            <a:extLst>
              <a:ext uri="{FF2B5EF4-FFF2-40B4-BE49-F238E27FC236}">
                <a16:creationId xmlns:a16="http://schemas.microsoft.com/office/drawing/2014/main" id="{2AF9984B-C60B-7298-04FC-C05238D343DD}"/>
              </a:ext>
            </a:extLst>
          </p:cNvPr>
          <p:cNvGraphicFramePr>
            <a:graphicFrameLocks noGrp="1"/>
          </p:cNvGraphicFramePr>
          <p:nvPr>
            <p:extLst>
              <p:ext uri="{D42A27DB-BD31-4B8C-83A1-F6EECF244321}">
                <p14:modId xmlns:p14="http://schemas.microsoft.com/office/powerpoint/2010/main" val="100662766"/>
              </p:ext>
            </p:extLst>
          </p:nvPr>
        </p:nvGraphicFramePr>
        <p:xfrm>
          <a:off x="731058" y="1303799"/>
          <a:ext cx="10484128" cy="5455345"/>
        </p:xfrm>
        <a:graphic>
          <a:graphicData uri="http://schemas.openxmlformats.org/drawingml/2006/table">
            <a:tbl>
              <a:tblPr firstRow="1" firstCol="1" bandRow="1"/>
              <a:tblGrid>
                <a:gridCol w="1588167">
                  <a:extLst>
                    <a:ext uri="{9D8B030D-6E8A-4147-A177-3AD203B41FA5}">
                      <a16:colId xmlns:a16="http://schemas.microsoft.com/office/drawing/2014/main" val="2438151703"/>
                    </a:ext>
                  </a:extLst>
                </a:gridCol>
                <a:gridCol w="932159">
                  <a:extLst>
                    <a:ext uri="{9D8B030D-6E8A-4147-A177-3AD203B41FA5}">
                      <a16:colId xmlns:a16="http://schemas.microsoft.com/office/drawing/2014/main" val="1941796730"/>
                    </a:ext>
                  </a:extLst>
                </a:gridCol>
                <a:gridCol w="337049">
                  <a:extLst>
                    <a:ext uri="{9D8B030D-6E8A-4147-A177-3AD203B41FA5}">
                      <a16:colId xmlns:a16="http://schemas.microsoft.com/office/drawing/2014/main" val="4159614164"/>
                    </a:ext>
                  </a:extLst>
                </a:gridCol>
                <a:gridCol w="1650545">
                  <a:extLst>
                    <a:ext uri="{9D8B030D-6E8A-4147-A177-3AD203B41FA5}">
                      <a16:colId xmlns:a16="http://schemas.microsoft.com/office/drawing/2014/main" val="3417789404"/>
                    </a:ext>
                  </a:extLst>
                </a:gridCol>
                <a:gridCol w="5976208">
                  <a:extLst>
                    <a:ext uri="{9D8B030D-6E8A-4147-A177-3AD203B41FA5}">
                      <a16:colId xmlns:a16="http://schemas.microsoft.com/office/drawing/2014/main" val="4259270599"/>
                    </a:ext>
                  </a:extLst>
                </a:gridCol>
              </a:tblGrid>
              <a:tr h="21869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254776"/>
                          </a:solidFill>
                          <a:latin typeface="Helvetica" pitchFamily="2" charset="0"/>
                        </a:rPr>
                        <a:t> </a:t>
                      </a:r>
                      <a:r>
                        <a:rPr lang="en-US" altLang="ja-JP" sz="1400" kern="1200" dirty="0">
                          <a:solidFill>
                            <a:schemeClr val="tx1"/>
                          </a:solidFill>
                          <a:effectLst/>
                          <a:latin typeface="+mn-lt"/>
                          <a:ea typeface="+mn-ea"/>
                          <a:cs typeface="+mn-cs"/>
                        </a:rPr>
                        <a:t>視点</a:t>
                      </a:r>
                      <a:endParaRPr lang="en-US" sz="1400" dirty="0">
                        <a:solidFill>
                          <a:srgbClr val="254776"/>
                        </a:solidFill>
                        <a:latin typeface="Helvetica" pitchFamily="2" charset="0"/>
                      </a:endParaRPr>
                    </a:p>
                  </a:txBody>
                  <a:tcPr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solidFill>
                          <a:srgbClr val="254776"/>
                        </a:solidFill>
                        <a:latin typeface="Helvetica" pitchFamily="2" charset="0"/>
                      </a:endParaRPr>
                    </a:p>
                  </a:txBody>
                  <a:tcPr marL="24669" marR="24669" marT="0" marB="0" anchor="ctr">
                    <a:lnL w="12700" cap="flat" cmpd="sng" algn="ctr">
                      <a:solidFill>
                        <a:srgbClr val="C3C7CD"/>
                      </a:solidFill>
                      <a:prstDash val="solid"/>
                      <a:round/>
                      <a:headEnd type="none" w="med" len="med"/>
                      <a:tailEnd type="none" w="med" len="med"/>
                    </a:lnL>
                    <a:lnR w="12700" cap="flat" cmpd="sng" algn="ctr">
                      <a:solidFill>
                        <a:srgbClr val="99CC66"/>
                      </a:solidFill>
                      <a:prstDash val="solid"/>
                      <a:round/>
                      <a:headEnd type="none" w="med" len="med"/>
                      <a:tailEnd type="none" w="med" len="med"/>
                    </a:lnR>
                    <a:lnT w="12700" cap="flat" cmpd="sng" algn="ctr">
                      <a:solidFill>
                        <a:srgbClr val="99CC66"/>
                      </a:solidFill>
                      <a:prstDash val="solid"/>
                      <a:round/>
                      <a:headEnd type="none" w="med" len="med"/>
                      <a:tailEnd type="none" w="med" len="med"/>
                    </a:lnT>
                    <a:lnB w="12700" cap="flat" cmpd="sng" algn="ctr">
                      <a:solidFill>
                        <a:srgbClr val="99CC66"/>
                      </a:solidFill>
                      <a:prstDash val="solid"/>
                      <a:round/>
                      <a:headEnd type="none" w="med" len="med"/>
                      <a:tailEnd type="none" w="med" len="med"/>
                    </a:lnB>
                    <a:lnTlToBr w="12700" cmpd="sng">
                      <a:noFill/>
                      <a:prstDash val="solid"/>
                    </a:lnTlToBr>
                    <a:lnBlToTr w="12700" cmpd="sng">
                      <a:noFill/>
                      <a:prstDash val="solid"/>
                    </a:lnBlToTr>
                    <a:solidFill>
                      <a:srgbClr val="CCE5B2"/>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400" kern="1200" dirty="0">
                          <a:solidFill>
                            <a:schemeClr val="tx1"/>
                          </a:solidFill>
                          <a:effectLst/>
                          <a:latin typeface="+mn-lt"/>
                          <a:ea typeface="+mn-ea"/>
                          <a:cs typeface="+mn-cs"/>
                        </a:rPr>
                        <a:t>エビデンスの形式</a:t>
                      </a:r>
                      <a:endParaRPr lang="en-US" sz="1400" dirty="0">
                        <a:solidFill>
                          <a:srgbClr val="254776"/>
                        </a:solidFill>
                        <a:latin typeface="Helvetica" pitchFamily="2" charset="0"/>
                      </a:endParaRPr>
                    </a:p>
                  </a:txBody>
                  <a:tcPr marL="24669" marR="24669" marT="0" marB="0"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solidFill>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400" kern="1200" dirty="0">
                          <a:solidFill>
                            <a:schemeClr val="tx1"/>
                          </a:solidFill>
                          <a:effectLst/>
                          <a:latin typeface="+mn-lt"/>
                          <a:ea typeface="+mn-ea"/>
                          <a:cs typeface="+mn-cs"/>
                        </a:rPr>
                        <a:t>価値が最大化するステップ</a:t>
                      </a:r>
                      <a:endParaRPr lang="en-US" sz="1400" dirty="0">
                        <a:solidFill>
                          <a:srgbClr val="254776"/>
                        </a:solidFill>
                        <a:latin typeface="Helvetica" pitchFamily="2" charset="0"/>
                      </a:endParaRPr>
                    </a:p>
                  </a:txBody>
                  <a:tcPr marL="24669" marR="24669" marT="0" marB="0"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solidFill>
                  </a:tcPr>
                </a:tc>
                <a:extLst>
                  <a:ext uri="{0D108BD9-81ED-4DB2-BD59-A6C34878D82A}">
                    <a16:rowId xmlns:a16="http://schemas.microsoft.com/office/drawing/2014/main" val="1033804439"/>
                  </a:ext>
                </a:extLst>
              </a:tr>
              <a:tr h="322973">
                <a:tc rowSpan="5">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200" kern="1200" dirty="0">
                          <a:solidFill>
                            <a:schemeClr val="tx1"/>
                          </a:solidFill>
                          <a:effectLst/>
                          <a:latin typeface="+mn-lt"/>
                          <a:ea typeface="+mn-ea"/>
                          <a:cs typeface="+mn-cs"/>
                        </a:rPr>
                        <a:t>国内のエビデンス</a:t>
                      </a:r>
                      <a:endParaRPr lang="en-CA" sz="1200" b="0" i="0" u="none" strike="noStrike" cap="none" spc="0" baseline="0" dirty="0">
                        <a:solidFill>
                          <a:srgbClr val="254776"/>
                        </a:solidFill>
                        <a:effectLst/>
                        <a:uFillTx/>
                        <a:latin typeface="Helvetica" panose="020B0604020202020204" pitchFamily="34" charset="0"/>
                        <a:ea typeface="+mn-ea"/>
                        <a:cs typeface="Helvetica" panose="020B0604020202020204" pitchFamily="34" charset="0"/>
                        <a:sym typeface="Arial"/>
                      </a:endParaRPr>
                    </a:p>
                  </a:txBody>
                  <a:tcPr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alpha val="50000"/>
                      </a:srgbClr>
                    </a:solidFill>
                  </a:tcPr>
                </a:tc>
                <a:tc rowSpan="5">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CA" sz="1300" b="0" i="0" u="none" strike="noStrike" cap="none" spc="0" baseline="0" dirty="0">
                        <a:solidFill>
                          <a:srgbClr val="254776"/>
                        </a:solidFill>
                        <a:effectLst/>
                        <a:uFillTx/>
                        <a:latin typeface="+mn-lt"/>
                        <a:ea typeface="+mn-ea"/>
                        <a:cs typeface="+mn-cs"/>
                        <a:sym typeface="Arial"/>
                      </a:endParaRP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alpha val="50000"/>
                      </a:srgbClr>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50800">
                        <a:spcBef>
                          <a:spcPts val="720"/>
                        </a:spcBef>
                        <a:spcAft>
                          <a:spcPts val="0"/>
                        </a:spcAft>
                      </a:pPr>
                      <a:r>
                        <a:rPr lang="ja-JP" sz="1200" spc="-10" dirty="0">
                          <a:solidFill>
                            <a:srgbClr val="254776"/>
                          </a:solidFill>
                          <a:effectLst/>
                          <a:latin typeface="Trebuchet MS" panose="020B0603020202020204" pitchFamily="34" charset="0"/>
                          <a:ea typeface="ＭＳ 明朝" panose="02020609040205080304" pitchFamily="17" charset="-128"/>
                          <a:cs typeface="ＭＳ 明朝" panose="02020609040205080304" pitchFamily="17" charset="-128"/>
                        </a:rPr>
                        <a:t>データ分析</a:t>
                      </a:r>
                      <a:endParaRPr lang="ja-JP" sz="1200" dirty="0">
                        <a:effectLst/>
                        <a:latin typeface="Trebuchet MS" panose="020B0603020202020204" pitchFamily="34" charset="0"/>
                        <a:ea typeface="Trebuchet MS" panose="020B0603020202020204" pitchFamily="34" charset="0"/>
                        <a:cs typeface="Trebuchet MS" panose="020B0603020202020204" pitchFamily="34" charset="0"/>
                      </a:endParaRPr>
                    </a:p>
                  </a:txBody>
                  <a:tcPr marL="0" marR="0"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34133599"/>
                  </a:ext>
                </a:extLst>
              </a:tr>
              <a:tr h="322973">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CA" sz="1400" b="0" i="0" u="none" strike="noStrike" cap="none" spc="0" baseline="0" dirty="0">
                        <a:solidFill>
                          <a:srgbClr val="254776"/>
                        </a:solidFill>
                        <a:effectLst/>
                        <a:uFillTx/>
                        <a:latin typeface="+mn-lt"/>
                        <a:ea typeface="+mn-ea"/>
                        <a:cs typeface="+mn-cs"/>
                        <a:sym typeface="Arial"/>
                      </a:endParaRPr>
                    </a:p>
                  </a:txBody>
                  <a:tcPr marL="26617" marR="26617" marT="0" marB="0">
                    <a:lnL w="12700" cap="flat" cmpd="sng" algn="ctr">
                      <a:solidFill>
                        <a:srgbClr val="99CC66"/>
                      </a:solidFill>
                      <a:prstDash val="solid"/>
                      <a:round/>
                      <a:headEnd type="none" w="med" len="med"/>
                      <a:tailEnd type="none" w="med" len="med"/>
                    </a:lnL>
                    <a:lnR w="12700" cap="flat" cmpd="sng" algn="ctr">
                      <a:solidFill>
                        <a:srgbClr val="99CC66"/>
                      </a:solidFill>
                      <a:prstDash val="solid"/>
                      <a:round/>
                      <a:headEnd type="none" w="med" len="med"/>
                      <a:tailEnd type="none" w="med" len="med"/>
                    </a:lnR>
                    <a:lnT w="12700" cap="flat" cmpd="sng" algn="ctr">
                      <a:solidFill>
                        <a:srgbClr val="99CC66"/>
                      </a:solidFill>
                      <a:prstDash val="solid"/>
                      <a:round/>
                      <a:headEnd type="none" w="med" len="med"/>
                      <a:tailEnd type="none" w="med" len="med"/>
                    </a:lnT>
                    <a:lnB w="12700" cap="flat" cmpd="sng" algn="ctr">
                      <a:solidFill>
                        <a:srgbClr val="99CC66"/>
                      </a:solidFill>
                      <a:prstDash val="solid"/>
                      <a:round/>
                      <a:headEnd type="none" w="med" len="med"/>
                      <a:tailEnd type="none" w="med" len="med"/>
                    </a:lnB>
                    <a:lnTlToBr w="12700" cmpd="sng">
                      <a:noFill/>
                      <a:prstDash val="solid"/>
                    </a:lnTlToBr>
                    <a:lnBlToTr w="12700" cmpd="sng">
                      <a:noFill/>
                      <a:prstDash val="solid"/>
                    </a:lnBlToTr>
                    <a:solidFill>
                      <a:srgbClr val="CCE5B2">
                        <a:alpha val="50196"/>
                      </a:srgbClr>
                    </a:solidFill>
                  </a:tcPr>
                </a:tc>
                <a:tc vMerge="1">
                  <a:txBody>
                    <a:bodyPr/>
                    <a:lstStyle/>
                    <a:p>
                      <a:endParaRPr lang="en-US"/>
                    </a:p>
                  </a:txBody>
                  <a:tcPr/>
                </a:tc>
                <a:tc>
                  <a:txBody>
                    <a:bodyPr/>
                    <a:lstStyle/>
                    <a:p>
                      <a:pPr algn="l"/>
                      <a:endParaRPr lang="en-CA" sz="10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50800">
                        <a:spcBef>
                          <a:spcPts val="720"/>
                        </a:spcBef>
                        <a:spcAft>
                          <a:spcPts val="0"/>
                        </a:spcAft>
                      </a:pPr>
                      <a:r>
                        <a:rPr lang="en-US" sz="1200" spc="-10" dirty="0">
                          <a:solidFill>
                            <a:srgbClr val="254776"/>
                          </a:solidFill>
                          <a:effectLst/>
                          <a:latin typeface="ＭＳ 明朝" panose="02020609040205080304" pitchFamily="17" charset="-128"/>
                          <a:ea typeface="Trebuchet MS" panose="020B0603020202020204" pitchFamily="34" charset="0"/>
                          <a:cs typeface="ＭＳ 明朝" panose="02020609040205080304" pitchFamily="17" charset="-128"/>
                        </a:rPr>
                        <a:t>モデリング</a:t>
                      </a:r>
                      <a:endParaRPr lang="ja-JP" sz="1200" dirty="0">
                        <a:effectLst/>
                        <a:latin typeface="Trebuchet MS" panose="020B0603020202020204" pitchFamily="34" charset="0"/>
                        <a:ea typeface="Trebuchet MS" panose="020B0603020202020204" pitchFamily="34" charset="0"/>
                        <a:cs typeface="Trebuchet MS" panose="020B0603020202020204" pitchFamily="34" charset="0"/>
                      </a:endParaRPr>
                    </a:p>
                  </a:txBody>
                  <a:tcPr marL="0" marR="0"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CA" sz="10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1223415"/>
                  </a:ext>
                </a:extLst>
              </a:tr>
              <a:tr h="322973">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CA" sz="1400" b="0" i="0" u="none" strike="noStrike" cap="none" spc="0" baseline="0" dirty="0">
                        <a:solidFill>
                          <a:srgbClr val="254776"/>
                        </a:solidFill>
                        <a:effectLst/>
                        <a:uFillTx/>
                        <a:latin typeface="+mn-lt"/>
                        <a:ea typeface="+mn-ea"/>
                        <a:cs typeface="+mn-cs"/>
                        <a:sym typeface="Arial"/>
                      </a:endParaRPr>
                    </a:p>
                  </a:txBody>
                  <a:tcPr marL="26617" marR="26617" marT="0" marB="0">
                    <a:lnL w="12700" cap="flat" cmpd="sng" algn="ctr">
                      <a:solidFill>
                        <a:srgbClr val="99CC66"/>
                      </a:solidFill>
                      <a:prstDash val="solid"/>
                      <a:round/>
                      <a:headEnd type="none" w="med" len="med"/>
                      <a:tailEnd type="none" w="med" len="med"/>
                    </a:lnL>
                    <a:lnR w="12700" cap="flat" cmpd="sng" algn="ctr">
                      <a:solidFill>
                        <a:srgbClr val="99CC66"/>
                      </a:solidFill>
                      <a:prstDash val="solid"/>
                      <a:round/>
                      <a:headEnd type="none" w="med" len="med"/>
                      <a:tailEnd type="none" w="med" len="med"/>
                    </a:lnR>
                    <a:lnT w="12700" cap="flat" cmpd="sng" algn="ctr">
                      <a:solidFill>
                        <a:srgbClr val="99CC66"/>
                      </a:solidFill>
                      <a:prstDash val="solid"/>
                      <a:round/>
                      <a:headEnd type="none" w="med" len="med"/>
                      <a:tailEnd type="none" w="med" len="med"/>
                    </a:lnT>
                    <a:lnB w="12700" cap="flat" cmpd="sng" algn="ctr">
                      <a:solidFill>
                        <a:srgbClr val="99CC66"/>
                      </a:solidFill>
                      <a:prstDash val="solid"/>
                      <a:round/>
                      <a:headEnd type="none" w="med" len="med"/>
                      <a:tailEnd type="none" w="med" len="med"/>
                    </a:lnB>
                    <a:lnTlToBr w="12700" cmpd="sng">
                      <a:noFill/>
                      <a:prstDash val="solid"/>
                    </a:lnTlToBr>
                    <a:lnBlToTr w="12700" cmpd="sng">
                      <a:noFill/>
                      <a:prstDash val="solid"/>
                    </a:lnBlToTr>
                    <a:solidFill>
                      <a:srgbClr val="CCE5B2">
                        <a:alpha val="50196"/>
                      </a:srgbClr>
                    </a:solidFill>
                  </a:tcPr>
                </a:tc>
                <a:tc vMerge="1">
                  <a:txBody>
                    <a:bodyPr/>
                    <a:lstStyle/>
                    <a:p>
                      <a:endParaRPr lang="en-US"/>
                    </a:p>
                  </a:txBody>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50800">
                        <a:spcBef>
                          <a:spcPts val="720"/>
                        </a:spcBef>
                        <a:spcAft>
                          <a:spcPts val="0"/>
                        </a:spcAft>
                      </a:pPr>
                      <a:r>
                        <a:rPr lang="ja-JP" sz="1200" spc="-10">
                          <a:solidFill>
                            <a:srgbClr val="254776"/>
                          </a:solidFill>
                          <a:effectLst/>
                          <a:latin typeface="Trebuchet MS" panose="020B0603020202020204" pitchFamily="34" charset="0"/>
                          <a:ea typeface="ＭＳ 明朝" panose="02020609040205080304" pitchFamily="17" charset="-128"/>
                          <a:cs typeface="ＭＳ 明朝" panose="02020609040205080304" pitchFamily="17" charset="-128"/>
                        </a:rPr>
                        <a:t>評価</a:t>
                      </a:r>
                      <a:endParaRPr lang="ja-JP" sz="1200">
                        <a:effectLst/>
                        <a:latin typeface="Trebuchet MS" panose="020B0603020202020204" pitchFamily="34" charset="0"/>
                        <a:ea typeface="Trebuchet MS" panose="020B0603020202020204" pitchFamily="34" charset="0"/>
                        <a:cs typeface="Trebuchet MS" panose="020B0603020202020204" pitchFamily="34" charset="0"/>
                      </a:endParaRPr>
                    </a:p>
                  </a:txBody>
                  <a:tcPr marL="0" marR="0"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35886923"/>
                  </a:ext>
                </a:extLst>
              </a:tr>
              <a:tr h="322973">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CA" sz="1400" b="0" i="0" u="none" strike="noStrike" cap="none" spc="0" baseline="0" dirty="0">
                        <a:solidFill>
                          <a:srgbClr val="254776"/>
                        </a:solidFill>
                        <a:effectLst/>
                        <a:uFillTx/>
                        <a:latin typeface="+mn-lt"/>
                        <a:ea typeface="+mn-ea"/>
                        <a:cs typeface="+mn-cs"/>
                        <a:sym typeface="Arial"/>
                      </a:endParaRPr>
                    </a:p>
                  </a:txBody>
                  <a:tcPr marL="26617" marR="26617" marT="0" marB="0">
                    <a:lnL w="12700" cap="flat" cmpd="sng" algn="ctr">
                      <a:solidFill>
                        <a:srgbClr val="99CC66"/>
                      </a:solidFill>
                      <a:prstDash val="solid"/>
                      <a:round/>
                      <a:headEnd type="none" w="med" len="med"/>
                      <a:tailEnd type="none" w="med" len="med"/>
                    </a:lnL>
                    <a:lnR w="12700" cap="flat" cmpd="sng" algn="ctr">
                      <a:solidFill>
                        <a:srgbClr val="99CC66"/>
                      </a:solidFill>
                      <a:prstDash val="solid"/>
                      <a:round/>
                      <a:headEnd type="none" w="med" len="med"/>
                      <a:tailEnd type="none" w="med" len="med"/>
                    </a:lnR>
                    <a:lnT w="12700" cap="flat" cmpd="sng" algn="ctr">
                      <a:solidFill>
                        <a:srgbClr val="99CC66"/>
                      </a:solidFill>
                      <a:prstDash val="solid"/>
                      <a:round/>
                      <a:headEnd type="none" w="med" len="med"/>
                      <a:tailEnd type="none" w="med" len="med"/>
                    </a:lnT>
                    <a:lnB w="12700" cap="flat" cmpd="sng" algn="ctr">
                      <a:solidFill>
                        <a:srgbClr val="99CC66"/>
                      </a:solidFill>
                      <a:prstDash val="solid"/>
                      <a:round/>
                      <a:headEnd type="none" w="med" len="med"/>
                      <a:tailEnd type="none" w="med" len="med"/>
                    </a:lnB>
                    <a:lnTlToBr w="12700" cmpd="sng">
                      <a:noFill/>
                      <a:prstDash val="solid"/>
                    </a:lnTlToBr>
                    <a:lnBlToTr w="12700" cmpd="sng">
                      <a:noFill/>
                      <a:prstDash val="solid"/>
                    </a:lnBlToTr>
                    <a:solidFill>
                      <a:srgbClr val="CCE5B2">
                        <a:alpha val="50196"/>
                      </a:srgbClr>
                    </a:solidFill>
                  </a:tcPr>
                </a:tc>
                <a:tc vMerge="1">
                  <a:txBody>
                    <a:bodyPr/>
                    <a:lstStyle/>
                    <a:p>
                      <a:endParaRPr lang="en-US"/>
                    </a:p>
                  </a:txBody>
                  <a:tcPr/>
                </a:tc>
                <a:tc>
                  <a:txBody>
                    <a:bodyPr/>
                    <a:lstStyle/>
                    <a:p>
                      <a:pPr algn="l"/>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50800">
                        <a:lnSpc>
                          <a:spcPct val="90000"/>
                        </a:lnSpc>
                        <a:spcBef>
                          <a:spcPts val="300"/>
                        </a:spcBef>
                        <a:spcAft>
                          <a:spcPts val="0"/>
                        </a:spcAft>
                      </a:pPr>
                      <a:r>
                        <a:rPr lang="ja-JP" altLang="en-US" sz="1200" spc="-10" dirty="0">
                          <a:solidFill>
                            <a:srgbClr val="254776"/>
                          </a:solidFill>
                          <a:effectLst/>
                          <a:latin typeface="ＭＳ 明朝" panose="02020609040205080304" pitchFamily="17" charset="-128"/>
                          <a:ea typeface="Trebuchet MS" panose="020B0603020202020204" pitchFamily="34" charset="0"/>
                          <a:cs typeface="ＭＳ 明朝" panose="02020609040205080304" pitchFamily="17" charset="-128"/>
                        </a:rPr>
                        <a:t>行動</a:t>
                      </a:r>
                      <a:r>
                        <a:rPr lang="en-US" altLang="ja-JP" sz="1200" spc="-10" dirty="0">
                          <a:solidFill>
                            <a:srgbClr val="254776"/>
                          </a:solidFill>
                          <a:effectLst/>
                          <a:latin typeface="ＭＳ 明朝" panose="02020609040205080304" pitchFamily="17" charset="-128"/>
                          <a:ea typeface="Trebuchet MS" panose="020B0603020202020204" pitchFamily="34" charset="0"/>
                          <a:cs typeface="ＭＳ 明朝" panose="02020609040205080304" pitchFamily="17" charset="-128"/>
                        </a:rPr>
                        <a:t>/</a:t>
                      </a:r>
                      <a:r>
                        <a:rPr lang="ja-JP" altLang="en-US" sz="1200" spc="-10" dirty="0">
                          <a:solidFill>
                            <a:srgbClr val="254776"/>
                          </a:solidFill>
                          <a:effectLst/>
                          <a:latin typeface="ＭＳ 明朝" panose="02020609040205080304" pitchFamily="17" charset="-128"/>
                          <a:ea typeface="Trebuchet MS" panose="020B0603020202020204" pitchFamily="34" charset="0"/>
                          <a:cs typeface="ＭＳ 明朝" panose="02020609040205080304" pitchFamily="17" charset="-128"/>
                        </a:rPr>
                        <a:t>実装研究</a:t>
                      </a:r>
                      <a:endParaRPr lang="ja-JP" sz="1200" dirty="0">
                        <a:effectLst/>
                        <a:latin typeface="Trebuchet MS" panose="020B0603020202020204" pitchFamily="34" charset="0"/>
                        <a:ea typeface="Trebuchet MS" panose="020B0603020202020204" pitchFamily="34" charset="0"/>
                        <a:cs typeface="Trebuchet MS" panose="020B0603020202020204" pitchFamily="34" charset="0"/>
                      </a:endParaRPr>
                    </a:p>
                  </a:txBody>
                  <a:tcPr marL="0" marR="0"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37998895"/>
                  </a:ext>
                </a:extLst>
              </a:tr>
              <a:tr h="322973">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CA" sz="1400" b="0" i="0" u="none" strike="noStrike" cap="none" spc="0" baseline="0" dirty="0">
                        <a:solidFill>
                          <a:srgbClr val="254776"/>
                        </a:solidFill>
                        <a:effectLst/>
                        <a:uFillTx/>
                        <a:latin typeface="+mn-lt"/>
                        <a:ea typeface="+mn-ea"/>
                        <a:cs typeface="+mn-cs"/>
                        <a:sym typeface="Arial"/>
                      </a:endParaRPr>
                    </a:p>
                  </a:txBody>
                  <a:tcPr marL="26617" marR="26617" marT="0" marB="0">
                    <a:lnL w="12700" cap="flat" cmpd="sng" algn="ctr">
                      <a:solidFill>
                        <a:srgbClr val="99CC66"/>
                      </a:solidFill>
                      <a:prstDash val="solid"/>
                      <a:round/>
                      <a:headEnd type="none" w="med" len="med"/>
                      <a:tailEnd type="none" w="med" len="med"/>
                    </a:lnL>
                    <a:lnR w="12700" cap="flat" cmpd="sng" algn="ctr">
                      <a:solidFill>
                        <a:srgbClr val="99CC66"/>
                      </a:solidFill>
                      <a:prstDash val="solid"/>
                      <a:round/>
                      <a:headEnd type="none" w="med" len="med"/>
                      <a:tailEnd type="none" w="med" len="med"/>
                    </a:lnR>
                    <a:lnT w="12700" cap="flat" cmpd="sng" algn="ctr">
                      <a:solidFill>
                        <a:srgbClr val="99CC66"/>
                      </a:solidFill>
                      <a:prstDash val="solid"/>
                      <a:round/>
                      <a:headEnd type="none" w="med" len="med"/>
                      <a:tailEnd type="none" w="med" len="med"/>
                    </a:lnT>
                    <a:lnB w="12700" cap="flat" cmpd="sng" algn="ctr">
                      <a:solidFill>
                        <a:srgbClr val="99CC66"/>
                      </a:solidFill>
                      <a:prstDash val="solid"/>
                      <a:round/>
                      <a:headEnd type="none" w="med" len="med"/>
                      <a:tailEnd type="none" w="med" len="med"/>
                    </a:lnB>
                    <a:lnTlToBr w="12700" cmpd="sng">
                      <a:noFill/>
                      <a:prstDash val="solid"/>
                    </a:lnTlToBr>
                    <a:lnBlToTr w="12700" cmpd="sng">
                      <a:noFill/>
                      <a:prstDash val="solid"/>
                    </a:lnBlToTr>
                    <a:solidFill>
                      <a:srgbClr val="CCE5B2">
                        <a:alpha val="50196"/>
                      </a:srgbClr>
                    </a:solidFill>
                  </a:tcPr>
                </a:tc>
                <a:tc vMerge="1">
                  <a:txBody>
                    <a:bodyPr/>
                    <a:lstStyle/>
                    <a:p>
                      <a:endParaRPr lang="en-US"/>
                    </a:p>
                  </a:txBody>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50800">
                        <a:spcBef>
                          <a:spcPts val="720"/>
                        </a:spcBef>
                        <a:spcAft>
                          <a:spcPts val="0"/>
                        </a:spcAft>
                      </a:pPr>
                      <a:r>
                        <a:rPr lang="ja-JP" sz="1200" dirty="0">
                          <a:solidFill>
                            <a:srgbClr val="254776"/>
                          </a:solidFill>
                          <a:effectLst/>
                          <a:latin typeface="Trebuchet MS" panose="020B0603020202020204" pitchFamily="34" charset="0"/>
                          <a:ea typeface="ＭＳ 明朝" panose="02020609040205080304" pitchFamily="17" charset="-128"/>
                          <a:cs typeface="ＭＳ 明朝" panose="02020609040205080304" pitchFamily="17" charset="-128"/>
                        </a:rPr>
                        <a:t>質的な洞察</a:t>
                      </a:r>
                      <a:endParaRPr lang="ja-JP" sz="1200" dirty="0">
                        <a:effectLst/>
                        <a:latin typeface="Trebuchet MS" panose="020B0603020202020204" pitchFamily="34" charset="0"/>
                        <a:ea typeface="Trebuchet MS" panose="020B0603020202020204" pitchFamily="34" charset="0"/>
                        <a:cs typeface="Trebuchet MS" panose="020B0603020202020204" pitchFamily="34" charset="0"/>
                      </a:endParaRPr>
                    </a:p>
                  </a:txBody>
                  <a:tcPr marL="0" marR="0"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CA" sz="1000" b="0" dirty="0">
                        <a:solidFill>
                          <a:srgbClr val="254776"/>
                        </a:solidFill>
                        <a:effectLst/>
                        <a:latin typeface="Arial" panose="020B0604020202020204" pitchFamily="34" charset="0"/>
                        <a:cs typeface="Arial" panose="020B0604020202020204" pitchFamily="34" charset="0"/>
                      </a:endParaRPr>
                    </a:p>
                  </a:txBody>
                  <a:tcPr marL="26617" marR="26617" marT="0" marB="0"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38804998"/>
                  </a:ext>
                </a:extLst>
              </a:tr>
              <a:tr h="0">
                <a:tc>
                  <a:txBody>
                    <a:bodyPr/>
                    <a:lstStyle/>
                    <a:p>
                      <a:pPr algn="ctr"/>
                      <a:endParaRPr lang="en-CA" sz="700" b="0" dirty="0">
                        <a:solidFill>
                          <a:srgbClr val="254776"/>
                        </a:solidFill>
                        <a:effectLst/>
                        <a:latin typeface="+mj-lt"/>
                        <a:ea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CA" sz="7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CA" sz="7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CA" sz="7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CA" sz="4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35070553"/>
                  </a:ext>
                </a:extLst>
              </a:tr>
              <a:tr h="21869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254776"/>
                          </a:solidFill>
                          <a:latin typeface="Helvetica" pitchFamily="2" charset="0"/>
                        </a:rPr>
                        <a:t> </a:t>
                      </a:r>
                      <a:r>
                        <a:rPr lang="en-US" altLang="ja-JP" sz="1400" kern="1200" dirty="0">
                          <a:solidFill>
                            <a:schemeClr val="tx1"/>
                          </a:solidFill>
                          <a:effectLst/>
                          <a:latin typeface="+mn-lt"/>
                          <a:ea typeface="+mn-ea"/>
                          <a:cs typeface="+mn-cs"/>
                        </a:rPr>
                        <a:t>視点</a:t>
                      </a:r>
                      <a:endParaRPr lang="en-US" sz="1400" dirty="0">
                        <a:solidFill>
                          <a:srgbClr val="254776"/>
                        </a:solidFill>
                        <a:latin typeface="Helvetica" pitchFamily="2" charset="0"/>
                      </a:endParaRPr>
                    </a:p>
                  </a:txBody>
                  <a:tcPr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solidFill>
                          <a:srgbClr val="254776"/>
                        </a:solidFill>
                        <a:latin typeface="Helvetica" pitchFamily="2" charset="0"/>
                      </a:endParaRPr>
                    </a:p>
                  </a:txBody>
                  <a:tcPr marL="24669" marR="24669" marT="0" marB="0" anchor="ctr">
                    <a:lnL w="12700" cap="flat" cmpd="sng" algn="ctr">
                      <a:solidFill>
                        <a:srgbClr val="C3C7CD"/>
                      </a:solidFill>
                      <a:prstDash val="solid"/>
                      <a:round/>
                      <a:headEnd type="none" w="med" len="med"/>
                      <a:tailEnd type="none" w="med" len="med"/>
                    </a:lnL>
                    <a:lnR w="12700" cap="flat" cmpd="sng" algn="ctr">
                      <a:solidFill>
                        <a:srgbClr val="CC76A6"/>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C76A6"/>
                      </a:solidFill>
                      <a:prstDash val="solid"/>
                      <a:round/>
                      <a:headEnd type="none" w="med" len="med"/>
                      <a:tailEnd type="none" w="med" len="med"/>
                    </a:lnB>
                    <a:lnTlToBr w="12700" cmpd="sng">
                      <a:noFill/>
                      <a:prstDash val="solid"/>
                    </a:lnTlToBr>
                    <a:lnBlToTr w="12700" cmpd="sng">
                      <a:noFill/>
                      <a:prstDash val="solid"/>
                    </a:lnBlToTr>
                    <a:solidFill>
                      <a:srgbClr val="E5BAD1"/>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400" kern="1200" dirty="0">
                          <a:solidFill>
                            <a:schemeClr val="tx1"/>
                          </a:solidFill>
                          <a:effectLst/>
                          <a:latin typeface="+mn-lt"/>
                          <a:ea typeface="+mn-ea"/>
                          <a:cs typeface="+mn-cs"/>
                        </a:rPr>
                        <a:t>エビデンスの形式</a:t>
                      </a:r>
                      <a:endParaRPr lang="en-US" altLang="ja-JP" sz="1100" dirty="0">
                        <a:solidFill>
                          <a:srgbClr val="254776"/>
                        </a:solidFill>
                        <a:latin typeface="Helvetica" pitchFamily="2" charset="0"/>
                      </a:endParaRPr>
                    </a:p>
                  </a:txBody>
                  <a:tcPr marL="24669" marR="24669" marT="0" marB="0"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solidFill>
                  </a:tcPr>
                </a:tc>
                <a:tc hMerge="1">
                  <a:txBody>
                    <a:bodyPr/>
                    <a:lstStyle/>
                    <a:p>
                      <a:endParaRPr lang="en-US"/>
                    </a:p>
                  </a:txBody>
                  <a:tcPr/>
                </a:tc>
                <a:tc hMerge="1">
                  <a:txBody>
                    <a:bodyPr/>
                    <a:lstStyle/>
                    <a:p>
                      <a:endParaRPr lang="en-US"/>
                    </a:p>
                  </a:txBody>
                  <a:tcPr>
                    <a:lnL w="12700" cap="flat" cmpd="sng" algn="ctr">
                      <a:solidFill>
                        <a:srgbClr val="C3C7CD"/>
                      </a:solidFill>
                      <a:prstDash val="solid"/>
                      <a:round/>
                      <a:headEnd type="none" w="med" len="med"/>
                      <a:tailEnd type="none" w="med" len="med"/>
                    </a:lnL>
                    <a:lnT w="12700" cap="flat" cmpd="sng" algn="ctr">
                      <a:solidFill>
                        <a:srgbClr val="C3C7CD"/>
                      </a:solidFill>
                      <a:prstDash val="solid"/>
                      <a:round/>
                      <a:headEnd type="none" w="med" len="med"/>
                      <a:tailEnd type="none" w="med" len="med"/>
                    </a:lnT>
                  </a:tcPr>
                </a:tc>
                <a:extLst>
                  <a:ext uri="{0D108BD9-81ED-4DB2-BD59-A6C34878D82A}">
                    <a16:rowId xmlns:a16="http://schemas.microsoft.com/office/drawing/2014/main" val="697868899"/>
                  </a:ext>
                </a:extLst>
              </a:tr>
              <a:tr h="1319459">
                <a:tc>
                  <a:txBody>
                    <a:bodyPr/>
                    <a:lstStyle/>
                    <a:p>
                      <a:pPr algn="r">
                        <a:tabLst>
                          <a:tab pos="87313" algn="l"/>
                        </a:tabLst>
                      </a:pPr>
                      <a:r>
                        <a:rPr lang="ja-JP" altLang="ja-JP" sz="1200" kern="1200" dirty="0">
                          <a:solidFill>
                            <a:schemeClr val="tx1"/>
                          </a:solidFill>
                          <a:effectLst/>
                          <a:latin typeface="+mn-lt"/>
                          <a:ea typeface="+mn-ea"/>
                          <a:cs typeface="+mn-cs"/>
                        </a:rPr>
                        <a:t>グローバルな</a:t>
                      </a:r>
                      <a:endParaRPr lang="en-US" altLang="ja-JP" sz="1200" kern="1200" dirty="0">
                        <a:solidFill>
                          <a:schemeClr val="tx1"/>
                        </a:solidFill>
                        <a:effectLst/>
                        <a:latin typeface="+mn-lt"/>
                        <a:ea typeface="+mn-ea"/>
                        <a:cs typeface="+mn-cs"/>
                      </a:endParaRPr>
                    </a:p>
                    <a:p>
                      <a:pPr algn="r">
                        <a:tabLst>
                          <a:tab pos="87313" algn="l"/>
                        </a:tabLst>
                      </a:pPr>
                      <a:r>
                        <a:rPr lang="ja-JP" altLang="ja-JP" sz="1200" kern="1200" dirty="0">
                          <a:solidFill>
                            <a:schemeClr val="tx1"/>
                          </a:solidFill>
                          <a:effectLst/>
                          <a:latin typeface="+mn-lt"/>
                          <a:ea typeface="+mn-ea"/>
                          <a:cs typeface="+mn-cs"/>
                        </a:rPr>
                        <a:t>エビデンス</a:t>
                      </a:r>
                      <a:endParaRPr lang="en-CA" sz="1200" dirty="0">
                        <a:solidFill>
                          <a:srgbClr val="254776"/>
                        </a:solidFill>
                        <a:effectLst/>
                        <a:latin typeface="Helvetica" pitchFamily="2" charset="0"/>
                        <a:ea typeface="Times New Roman" panose="02020603050405020304" pitchFamily="18" charset="0"/>
                        <a:cs typeface="Times New Roman" panose="02020603050405020304" pitchFamily="18" charset="0"/>
                      </a:endParaRPr>
                    </a:p>
                  </a:txBody>
                  <a:tcPr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alpha val="50000"/>
                      </a:srgbClr>
                    </a:solidFill>
                  </a:tcPr>
                </a:tc>
                <a:tc>
                  <a:txBody>
                    <a:bodyPr/>
                    <a:lstStyle/>
                    <a:p>
                      <a:pPr algn="r"/>
                      <a:endParaRPr lang="en-CA" sz="1300" dirty="0">
                        <a:solidFill>
                          <a:srgbClr val="254776"/>
                        </a:solidFill>
                        <a:effectLst/>
                        <a:latin typeface="Helvetica" pitchFamily="2" charset="0"/>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alpha val="50000"/>
                      </a:srgbClr>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CA" sz="1000" dirty="0">
                        <a:solidFill>
                          <a:srgbClr val="254776"/>
                        </a:solidFill>
                        <a:latin typeface="Helvetica" pitchFamily="2"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altLang="ja-JP" sz="1200" kern="1200" dirty="0">
                          <a:solidFill>
                            <a:schemeClr val="tx1"/>
                          </a:solidFill>
                          <a:effectLst/>
                          <a:latin typeface="+mn-lt"/>
                          <a:ea typeface="+mn-ea"/>
                          <a:cs typeface="+mn-cs"/>
                        </a:rPr>
                        <a:t>エビデンス統合</a:t>
                      </a:r>
                      <a:endParaRPr lang="en-CA" sz="1200" dirty="0">
                        <a:solidFill>
                          <a:srgbClr val="254776"/>
                        </a:solidFill>
                        <a:latin typeface="Helvetica" pitchFamily="2" charset="0"/>
                      </a:endParaRPr>
                    </a:p>
                  </a:txBody>
                  <a:tcPr marL="26617" marR="2661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altLang="ja-JP" sz="1100" kern="1200" dirty="0">
                          <a:solidFill>
                            <a:schemeClr val="tx1"/>
                          </a:solidFill>
                          <a:effectLst/>
                          <a:latin typeface="+mn-lt"/>
                          <a:ea typeface="+mn-ea"/>
                          <a:cs typeface="+mn-cs"/>
                        </a:rPr>
                        <a:t>エビデンス統合:</a:t>
                      </a:r>
                      <a:endParaRPr lang="ja-JP" altLang="ja-JP" sz="1100" kern="1200" dirty="0">
                        <a:solidFill>
                          <a:schemeClr val="tx1"/>
                        </a:solidFill>
                        <a:effectLst/>
                        <a:latin typeface="+mn-lt"/>
                        <a:ea typeface="+mn-ea"/>
                        <a:cs typeface="+mn-cs"/>
                      </a:endParaRPr>
                    </a:p>
                    <a:p>
                      <a:pPr marL="171450" lvl="0" indent="-171450">
                        <a:buFont typeface="Arial" panose="020B0604020202020204" pitchFamily="34" charset="0"/>
                        <a:buChar char="•"/>
                      </a:pPr>
                      <a:r>
                        <a:rPr lang="ja-JP" altLang="ja-JP" sz="1100" kern="1200" dirty="0">
                          <a:solidFill>
                            <a:schemeClr val="tx1"/>
                          </a:solidFill>
                          <a:effectLst/>
                          <a:latin typeface="+mn-lt"/>
                          <a:ea typeface="+mn-ea"/>
                          <a:cs typeface="+mn-cs"/>
                        </a:rPr>
                        <a:t>特定の質問に対処するエビデンスをシステマティックかつ透明性を持って特定、選択、評価、統合する。</a:t>
                      </a:r>
                    </a:p>
                    <a:p>
                      <a:pPr marL="171450" lvl="0" indent="-171450">
                        <a:buFont typeface="Arial" panose="020B0604020202020204" pitchFamily="34" charset="0"/>
                        <a:buChar char="•"/>
                      </a:pPr>
                      <a:r>
                        <a:rPr lang="ja-JP" altLang="ja-JP" sz="1100" kern="1200" dirty="0">
                          <a:solidFill>
                            <a:schemeClr val="tx1"/>
                          </a:solidFill>
                          <a:effectLst/>
                          <a:latin typeface="+mn-lt"/>
                          <a:ea typeface="+mn-ea"/>
                          <a:cs typeface="+mn-cs"/>
                        </a:rPr>
                        <a:t>明示的な質の評価を含み</a:t>
                      </a:r>
                      <a:r>
                        <a:rPr lang="en-US" altLang="ja-JP" sz="1100" kern="1200" dirty="0">
                          <a:solidFill>
                            <a:schemeClr val="tx1"/>
                          </a:solidFill>
                          <a:effectLst/>
                          <a:latin typeface="+mn-lt"/>
                          <a:ea typeface="+mn-ea"/>
                          <a:cs typeface="+mn-cs"/>
                        </a:rPr>
                        <a:t>(</a:t>
                      </a:r>
                      <a:r>
                        <a:rPr lang="ja-JP" altLang="ja-JP" sz="1100" kern="1200" dirty="0">
                          <a:solidFill>
                            <a:schemeClr val="tx1"/>
                          </a:solidFill>
                          <a:effectLst/>
                          <a:latin typeface="+mn-lt"/>
                          <a:ea typeface="+mn-ea"/>
                          <a:cs typeface="+mn-cs"/>
                        </a:rPr>
                        <a:t>ジャーナルのピアレビューを質と同義として受け入れない</a:t>
                      </a:r>
                      <a:r>
                        <a:rPr lang="en-US" altLang="ja-JP" sz="1100" kern="1200" dirty="0">
                          <a:solidFill>
                            <a:schemeClr val="tx1"/>
                          </a:solidFill>
                          <a:effectLst/>
                          <a:latin typeface="+mn-lt"/>
                          <a:ea typeface="+mn-ea"/>
                          <a:cs typeface="+mn-cs"/>
                        </a:rPr>
                        <a:t>)</a:t>
                      </a:r>
                      <a:r>
                        <a:rPr lang="ja-JP" altLang="ja-JP" sz="1100" kern="1200" dirty="0">
                          <a:solidFill>
                            <a:schemeClr val="tx1"/>
                          </a:solidFill>
                          <a:effectLst/>
                          <a:latin typeface="+mn-lt"/>
                          <a:ea typeface="+mn-ea"/>
                          <a:cs typeface="+mn-cs"/>
                        </a:rPr>
                        <a:t>、それ自体が質の評価を受ける</a:t>
                      </a:r>
                      <a:r>
                        <a:rPr lang="en-US" altLang="ja-JP" sz="1100" kern="1200" dirty="0">
                          <a:solidFill>
                            <a:schemeClr val="tx1"/>
                          </a:solidFill>
                          <a:effectLst/>
                          <a:latin typeface="+mn-lt"/>
                          <a:ea typeface="+mn-ea"/>
                          <a:cs typeface="+mn-cs"/>
                        </a:rPr>
                        <a:t>(</a:t>
                      </a:r>
                      <a:r>
                        <a:rPr lang="ja-JP" altLang="ja-JP" sz="1100" kern="1200" dirty="0">
                          <a:solidFill>
                            <a:schemeClr val="tx1"/>
                          </a:solidFill>
                          <a:effectLst/>
                          <a:latin typeface="+mn-lt"/>
                          <a:ea typeface="+mn-ea"/>
                          <a:cs typeface="+mn-cs"/>
                        </a:rPr>
                        <a:t>質の評点は、ソーシャル・システム・エビデンス</a:t>
                      </a:r>
                      <a:r>
                        <a:rPr lang="en-US" altLang="ja-JP" sz="1100" kern="1200" dirty="0">
                          <a:solidFill>
                            <a:schemeClr val="tx1"/>
                          </a:solidFill>
                          <a:effectLst/>
                          <a:latin typeface="+mn-lt"/>
                          <a:ea typeface="+mn-ea"/>
                          <a:cs typeface="+mn-cs"/>
                        </a:rPr>
                        <a:t>(Social Systems Evidence)</a:t>
                      </a:r>
                      <a:r>
                        <a:rPr lang="ja-JP" altLang="ja-JP" sz="1100" kern="1200" dirty="0">
                          <a:solidFill>
                            <a:schemeClr val="tx1"/>
                          </a:solidFill>
                          <a:effectLst/>
                          <a:latin typeface="+mn-lt"/>
                          <a:ea typeface="+mn-ea"/>
                          <a:cs typeface="+mn-cs"/>
                        </a:rPr>
                        <a:t>等の多くのエビデンス統合データベースに含まれる</a:t>
                      </a:r>
                      <a:r>
                        <a:rPr lang="en-US" altLang="ja-JP" sz="1100" kern="1200" dirty="0">
                          <a:solidFill>
                            <a:schemeClr val="tx1"/>
                          </a:solidFill>
                          <a:effectLst/>
                          <a:latin typeface="+mn-lt"/>
                          <a:ea typeface="+mn-ea"/>
                          <a:cs typeface="+mn-cs"/>
                        </a:rPr>
                        <a:t>)</a:t>
                      </a:r>
                      <a:r>
                        <a:rPr lang="ja-JP" altLang="ja-JP" sz="1100" kern="1200" dirty="0">
                          <a:solidFill>
                            <a:schemeClr val="tx1"/>
                          </a:solidFill>
                          <a:effectLst/>
                          <a:latin typeface="+mn-lt"/>
                          <a:ea typeface="+mn-ea"/>
                          <a:cs typeface="+mn-cs"/>
                        </a:rPr>
                        <a:t>。</a:t>
                      </a:r>
                    </a:p>
                    <a:p>
                      <a:pPr marL="171450" lvl="0" indent="-171450">
                        <a:buFont typeface="Arial" panose="020B0604020202020204" pitchFamily="34" charset="0"/>
                        <a:buChar char="•"/>
                      </a:pPr>
                      <a:r>
                        <a:rPr lang="ja-JP" altLang="ja-JP" sz="1100" kern="1200" dirty="0">
                          <a:solidFill>
                            <a:schemeClr val="tx1"/>
                          </a:solidFill>
                          <a:effectLst/>
                          <a:latin typeface="+mn-lt"/>
                          <a:ea typeface="+mn-ea"/>
                          <a:cs typeface="+mn-cs"/>
                        </a:rPr>
                        <a:t>あらゆる質問への対処が可能であり、あらゆるタイプのエビデンスを統合できる。</a:t>
                      </a:r>
                    </a:p>
                    <a:p>
                      <a:pPr marL="171450" indent="-171450">
                        <a:buFont typeface="Arial" panose="020B0604020202020204" pitchFamily="34" charset="0"/>
                        <a:buChar char="•"/>
                      </a:pPr>
                      <a:r>
                        <a:rPr lang="ja-JP" altLang="ja-JP" sz="1100" kern="1200" dirty="0">
                          <a:solidFill>
                            <a:schemeClr val="tx1"/>
                          </a:solidFill>
                          <a:effectLst/>
                          <a:latin typeface="+mn-lt"/>
                          <a:ea typeface="+mn-ea"/>
                          <a:cs typeface="+mn-cs"/>
                        </a:rPr>
                        <a:t>特定の研究成果に関する確実性を説明することもできる。</a:t>
                      </a:r>
                      <a:endParaRPr lang="en-CA" sz="1100" dirty="0">
                        <a:solidFill>
                          <a:srgbClr val="254776"/>
                        </a:solidFill>
                        <a:latin typeface="Helvetica" pitchFamily="2" charset="0"/>
                      </a:endParaRPr>
                    </a:p>
                  </a:txBody>
                  <a:tcPr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24411749"/>
                  </a:ext>
                </a:extLst>
              </a:tr>
              <a:tr h="144408">
                <a:tc>
                  <a:txBody>
                    <a:bodyPr/>
                    <a:lstStyle/>
                    <a:p>
                      <a:pPr algn="ctr"/>
                      <a:endParaRPr lang="en-CA" sz="700" b="0" dirty="0">
                        <a:solidFill>
                          <a:srgbClr val="254776"/>
                        </a:solidFill>
                        <a:effectLst/>
                        <a:latin typeface="+mj-lt"/>
                        <a:ea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CA" sz="7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CA" sz="7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CA" sz="7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n-CA" sz="7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89588197"/>
                  </a:ext>
                </a:extLst>
              </a:tr>
              <a:tr h="22825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254776"/>
                          </a:solidFill>
                          <a:latin typeface="Helvetica" pitchFamily="2" charset="0"/>
                        </a:rPr>
                        <a:t> </a:t>
                      </a:r>
                      <a:r>
                        <a:rPr lang="en-US" altLang="ja-JP" sz="1400" kern="1200" dirty="0">
                          <a:solidFill>
                            <a:schemeClr val="tx1"/>
                          </a:solidFill>
                          <a:effectLst/>
                          <a:latin typeface="+mn-lt"/>
                          <a:ea typeface="+mn-ea"/>
                          <a:cs typeface="+mn-cs"/>
                        </a:rPr>
                        <a:t>視点</a:t>
                      </a:r>
                      <a:endParaRPr lang="en-US" sz="1400" dirty="0">
                        <a:solidFill>
                          <a:srgbClr val="254776"/>
                        </a:solidFill>
                        <a:latin typeface="Helvetica" pitchFamily="2" charset="0"/>
                      </a:endParaRPr>
                    </a:p>
                  </a:txBody>
                  <a:tcPr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solidFill>
                          <a:srgbClr val="254776"/>
                        </a:solidFill>
                        <a:latin typeface="Helvetica" pitchFamily="2" charset="0"/>
                      </a:endParaRPr>
                    </a:p>
                  </a:txBody>
                  <a:tcPr marL="24669" marR="24669" marT="0" marB="0" anchor="ctr">
                    <a:lnL w="12700" cap="flat" cmpd="sng" algn="ctr">
                      <a:solidFill>
                        <a:srgbClr val="C3C7CD"/>
                      </a:solidFill>
                      <a:prstDash val="solid"/>
                      <a:round/>
                      <a:headEnd type="none" w="med" len="med"/>
                      <a:tailEnd type="none" w="med" len="med"/>
                    </a:lnL>
                    <a:lnR w="12700" cap="flat" cmpd="sng" algn="ctr">
                      <a:solidFill>
                        <a:srgbClr val="40B5D3"/>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40B5D3"/>
                      </a:solidFill>
                      <a:prstDash val="solid"/>
                      <a:round/>
                      <a:headEnd type="none" w="med" len="med"/>
                      <a:tailEnd type="none" w="med" len="med"/>
                    </a:lnB>
                    <a:lnTlToBr w="12700" cmpd="sng">
                      <a:noFill/>
                      <a:prstDash val="solid"/>
                    </a:lnTlToBr>
                    <a:lnBlToTr w="12700" cmpd="sng">
                      <a:noFill/>
                      <a:prstDash val="solid"/>
                    </a:lnBlToTr>
                    <a:solidFill>
                      <a:srgbClr val="8DD2E5">
                        <a:alpha val="80000"/>
                      </a:srgbClr>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400" kern="1200" dirty="0">
                          <a:solidFill>
                            <a:schemeClr val="tx1"/>
                          </a:solidFill>
                          <a:effectLst/>
                          <a:latin typeface="+mn-lt"/>
                          <a:ea typeface="+mn-ea"/>
                          <a:cs typeface="+mn-cs"/>
                        </a:rPr>
                        <a:t>エビデンスの形式</a:t>
                      </a:r>
                      <a:endParaRPr lang="en-US" altLang="ja-JP" sz="1100" dirty="0">
                        <a:solidFill>
                          <a:srgbClr val="254776"/>
                        </a:solidFill>
                        <a:latin typeface="Helvetica" pitchFamily="2" charset="0"/>
                      </a:endParaRPr>
                    </a:p>
                  </a:txBody>
                  <a:tcPr marL="24669" marR="24669" marT="0" marB="0"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solidFill>
                  </a:tcPr>
                </a:tc>
                <a:tc hMerge="1">
                  <a:txBody>
                    <a:bodyPr/>
                    <a:lstStyle/>
                    <a:p>
                      <a:endParaRPr lang="en-US"/>
                    </a:p>
                  </a:txBody>
                  <a:tcPr/>
                </a:tc>
                <a:tc hMerge="1">
                  <a:txBody>
                    <a:bodyPr/>
                    <a:lstStyle/>
                    <a:p>
                      <a:endParaRPr lang="en-US"/>
                    </a:p>
                  </a:txBody>
                  <a:tcPr>
                    <a:lnL w="12700" cap="flat" cmpd="sng" algn="ctr">
                      <a:solidFill>
                        <a:srgbClr val="C3C7CD"/>
                      </a:solidFill>
                      <a:prstDash val="solid"/>
                      <a:round/>
                      <a:headEnd type="none" w="med" len="med"/>
                      <a:tailEnd type="none" w="med" len="med"/>
                    </a:lnL>
                    <a:lnT w="12700" cap="flat" cmpd="sng" algn="ctr">
                      <a:solidFill>
                        <a:srgbClr val="C3C7CD"/>
                      </a:solidFill>
                      <a:prstDash val="solid"/>
                      <a:round/>
                      <a:headEnd type="none" w="med" len="med"/>
                      <a:tailEnd type="none" w="med" len="med"/>
                    </a:lnT>
                  </a:tcPr>
                </a:tc>
                <a:extLst>
                  <a:ext uri="{0D108BD9-81ED-4DB2-BD59-A6C34878D82A}">
                    <a16:rowId xmlns:a16="http://schemas.microsoft.com/office/drawing/2014/main" val="2307101436"/>
                  </a:ext>
                </a:extLst>
              </a:tr>
              <a:tr h="487680">
                <a:tc rowSpan="2">
                  <a:txBody>
                    <a:bodyPr/>
                    <a:lstStyle/>
                    <a:p>
                      <a:pPr marL="0" indent="0" algn="l"/>
                      <a:endParaRPr lang="en-CA" sz="400" dirty="0">
                        <a:solidFill>
                          <a:srgbClr val="254776"/>
                        </a:solidFill>
                        <a:effectLst/>
                        <a:latin typeface="Helvetica" pitchFamily="2" charset="0"/>
                        <a:ea typeface="Times New Roman" panose="02020603050405020304" pitchFamily="18" charset="0"/>
                        <a:cs typeface="Times New Roman" panose="02020603050405020304" pitchFamily="18" charset="0"/>
                      </a:endParaRPr>
                    </a:p>
                    <a:p>
                      <a:pPr marL="0" indent="0" algn="r"/>
                      <a:r>
                        <a:rPr lang="ja-JP" altLang="ja-JP" sz="1200" kern="1200" dirty="0">
                          <a:solidFill>
                            <a:schemeClr val="tx1"/>
                          </a:solidFill>
                          <a:effectLst/>
                          <a:latin typeface="+mn-lt"/>
                          <a:ea typeface="+mn-ea"/>
                          <a:cs typeface="+mn-cs"/>
                        </a:rPr>
                        <a:t>国内推奨または</a:t>
                      </a:r>
                      <a:endParaRPr lang="en-US" altLang="ja-JP" sz="1200" kern="1200" dirty="0">
                        <a:solidFill>
                          <a:schemeClr val="tx1"/>
                        </a:solidFill>
                        <a:effectLst/>
                        <a:latin typeface="+mn-lt"/>
                        <a:ea typeface="+mn-ea"/>
                        <a:cs typeface="+mn-cs"/>
                      </a:endParaRPr>
                    </a:p>
                    <a:p>
                      <a:pPr marL="0" indent="0" algn="r"/>
                      <a:r>
                        <a:rPr lang="ja-JP" altLang="ja-JP" sz="1200" kern="1200" dirty="0">
                          <a:solidFill>
                            <a:schemeClr val="tx1"/>
                          </a:solidFill>
                          <a:effectLst/>
                          <a:latin typeface="+mn-lt"/>
                          <a:ea typeface="+mn-ea"/>
                          <a:cs typeface="+mn-cs"/>
                        </a:rPr>
                        <a:t>エビデンス支援</a:t>
                      </a:r>
                      <a:endParaRPr lang="en-US" altLang="ja-JP" sz="1200" kern="1200" dirty="0">
                        <a:solidFill>
                          <a:schemeClr val="tx1"/>
                        </a:solidFill>
                        <a:effectLst/>
                        <a:latin typeface="+mn-lt"/>
                        <a:ea typeface="+mn-ea"/>
                        <a:cs typeface="+mn-cs"/>
                      </a:endParaRPr>
                    </a:p>
                    <a:p>
                      <a:pPr marL="0" indent="0" algn="r"/>
                      <a:r>
                        <a:rPr lang="ja-JP" altLang="ja-JP" sz="1100" kern="1200" dirty="0">
                          <a:solidFill>
                            <a:schemeClr val="tx1"/>
                          </a:solidFill>
                          <a:effectLst/>
                          <a:latin typeface="+mn-lt"/>
                          <a:ea typeface="+mn-ea"/>
                          <a:cs typeface="+mn-cs"/>
                        </a:rPr>
                        <a:t>国内およびグローバルなエビデンスからの</a:t>
                      </a:r>
                      <a:endParaRPr lang="en-US" altLang="ja-JP" sz="1100" kern="1200" dirty="0">
                        <a:solidFill>
                          <a:schemeClr val="tx1"/>
                        </a:solidFill>
                        <a:effectLst/>
                        <a:latin typeface="+mn-lt"/>
                        <a:ea typeface="+mn-ea"/>
                        <a:cs typeface="+mn-cs"/>
                      </a:endParaRPr>
                    </a:p>
                    <a:p>
                      <a:pPr marL="0" indent="0" algn="r"/>
                      <a:r>
                        <a:rPr lang="ja-JP" altLang="ja-JP" sz="1100" kern="1200" dirty="0">
                          <a:solidFill>
                            <a:schemeClr val="tx1"/>
                          </a:solidFill>
                          <a:effectLst/>
                          <a:latin typeface="+mn-lt"/>
                          <a:ea typeface="+mn-ea"/>
                          <a:cs typeface="+mn-cs"/>
                        </a:rPr>
                        <a:t>情報提供</a:t>
                      </a:r>
                      <a:endParaRPr lang="en-CA" sz="1100" dirty="0">
                        <a:solidFill>
                          <a:srgbClr val="254776"/>
                        </a:solidFill>
                        <a:effectLst/>
                        <a:latin typeface="Helvetica" pitchFamily="2" charset="0"/>
                        <a:ea typeface="Times New Roman" panose="02020603050405020304" pitchFamily="18" charset="0"/>
                        <a:cs typeface="Times New Roman" panose="02020603050405020304" pitchFamily="18" charset="0"/>
                      </a:endParaRPr>
                    </a:p>
                    <a:p>
                      <a:pPr marL="0" indent="0" algn="l"/>
                      <a:r>
                        <a:rPr lang="en-CA" sz="500" dirty="0">
                          <a:solidFill>
                            <a:srgbClr val="254776"/>
                          </a:solidFill>
                          <a:effectLst/>
                          <a:latin typeface="Helvetica" pitchFamily="2" charset="0"/>
                          <a:ea typeface="Times New Roman" panose="02020603050405020304" pitchFamily="18" charset="0"/>
                          <a:cs typeface="Times New Roman" panose="02020603050405020304" pitchFamily="18" charset="0"/>
                        </a:rPr>
                        <a:t> </a:t>
                      </a:r>
                    </a:p>
                  </a:txBody>
                  <a:tcPr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alpha val="50000"/>
                      </a:srgbClr>
                    </a:solidFill>
                  </a:tcPr>
                </a:tc>
                <a:tc rowSpan="2">
                  <a:txBody>
                    <a:bodyPr/>
                    <a:lstStyle/>
                    <a:p>
                      <a:pPr algn="r"/>
                      <a:endParaRPr lang="en-CA" sz="1300" dirty="0">
                        <a:solidFill>
                          <a:srgbClr val="254776"/>
                        </a:solidFill>
                        <a:effectLst/>
                        <a:latin typeface="Helvetica" pitchFamily="2" charset="0"/>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rgbClr val="DADFE2">
                        <a:alpha val="50000"/>
                      </a:srgbClr>
                    </a:solidFill>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endParaRPr lang="en-CA" sz="1000" dirty="0">
                        <a:solidFill>
                          <a:srgbClr val="254776"/>
                        </a:solidFill>
                        <a:latin typeface="Helvetica" pitchFamily="2"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lvl="0" indent="0" algn="l" defTabSz="457189" rtl="0" eaLnBrk="1" fontAlgn="auto" latinLnBrk="0" hangingPunct="1">
                        <a:lnSpc>
                          <a:spcPts val="1120"/>
                        </a:lnSpc>
                        <a:spcBef>
                          <a:spcPts val="0"/>
                        </a:spcBef>
                        <a:spcAft>
                          <a:spcPts val="0"/>
                        </a:spcAft>
                        <a:buClrTx/>
                        <a:buSzTx/>
                        <a:buFontTx/>
                        <a:buNone/>
                        <a:tabLst/>
                        <a:defRPr/>
                      </a:pPr>
                      <a:r>
                        <a:rPr lang="en-US" altLang="ja-JP" sz="1200" kern="1200" dirty="0">
                          <a:solidFill>
                            <a:schemeClr val="tx1"/>
                          </a:solidFill>
                          <a:effectLst/>
                          <a:latin typeface="+mn-lt"/>
                          <a:ea typeface="+mn-ea"/>
                          <a:cs typeface="+mn-cs"/>
                        </a:rPr>
                        <a:t>技術評価/費用効果分析</a:t>
                      </a:r>
                      <a:endParaRPr lang="en-CA" sz="1200" dirty="0">
                        <a:solidFill>
                          <a:srgbClr val="254776"/>
                        </a:solidFill>
                        <a:latin typeface="Helvetica" pitchFamily="2" charset="0"/>
                      </a:endParaRP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solidFill>
                        <a:srgbClr val="C3C7C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lnL w="12700" cap="flat" cmpd="sng" algn="ctr">
                      <a:solidFill>
                        <a:srgbClr val="C3C7CD"/>
                      </a:solidFill>
                      <a:prstDash val="solid"/>
                      <a:round/>
                      <a:headEnd type="none" w="med" len="med"/>
                      <a:tailEnd type="none" w="med" len="med"/>
                    </a:lnL>
                  </a:tcPr>
                </a:tc>
                <a:extLst>
                  <a:ext uri="{0D108BD9-81ED-4DB2-BD59-A6C34878D82A}">
                    <a16:rowId xmlns:a16="http://schemas.microsoft.com/office/drawing/2014/main" val="1443558113"/>
                  </a:ext>
                </a:extLst>
              </a:tr>
              <a:tr h="487680">
                <a:tc vMerge="1">
                  <a:txBody>
                    <a:bodyPr/>
                    <a:lstStyle/>
                    <a:p>
                      <a:pPr algn="ctr"/>
                      <a:endParaRPr lang="en-CA" sz="1400" dirty="0">
                        <a:solidFill>
                          <a:srgbClr val="254776"/>
                        </a:solidFill>
                        <a:effectLst/>
                        <a:latin typeface="Helvetica" pitchFamily="2" charset="0"/>
                        <a:ea typeface="Times New Roman" panose="02020603050405020304" pitchFamily="18" charset="0"/>
                        <a:cs typeface="Times New Roman" panose="02020603050405020304" pitchFamily="18" charset="0"/>
                      </a:endParaRPr>
                    </a:p>
                  </a:txBody>
                  <a:tcPr marL="26617" marR="26617" marT="0" marB="0">
                    <a:lnL w="12700" cap="flat" cmpd="sng" algn="ctr">
                      <a:solidFill>
                        <a:srgbClr val="40B5D3"/>
                      </a:solidFill>
                      <a:prstDash val="solid"/>
                      <a:round/>
                      <a:headEnd type="none" w="med" len="med"/>
                      <a:tailEnd type="none" w="med" len="med"/>
                    </a:lnL>
                    <a:lnR w="12700" cap="flat" cmpd="sng" algn="ctr">
                      <a:solidFill>
                        <a:srgbClr val="40B5D3"/>
                      </a:solidFill>
                      <a:prstDash val="solid"/>
                      <a:round/>
                      <a:headEnd type="none" w="med" len="med"/>
                      <a:tailEnd type="none" w="med" len="med"/>
                    </a:lnR>
                    <a:lnT w="12700" cap="flat" cmpd="sng" algn="ctr">
                      <a:solidFill>
                        <a:srgbClr val="40B5D3"/>
                      </a:solidFill>
                      <a:prstDash val="solid"/>
                      <a:round/>
                      <a:headEnd type="none" w="med" len="med"/>
                      <a:tailEnd type="none" w="med" len="med"/>
                    </a:lnT>
                    <a:lnB w="12700" cap="flat" cmpd="sng" algn="ctr">
                      <a:solidFill>
                        <a:srgbClr val="40B5D3"/>
                      </a:solidFill>
                      <a:prstDash val="solid"/>
                      <a:round/>
                      <a:headEnd type="none" w="med" len="med"/>
                      <a:tailEnd type="none" w="med" len="med"/>
                    </a:lnB>
                    <a:lnTlToBr w="12700" cmpd="sng">
                      <a:noFill/>
                      <a:prstDash val="solid"/>
                    </a:lnTlToBr>
                    <a:lnBlToTr w="12700" cmpd="sng">
                      <a:noFill/>
                      <a:prstDash val="solid"/>
                    </a:lnBlToTr>
                    <a:solidFill>
                      <a:srgbClr val="D9F0F6">
                        <a:alpha val="45098"/>
                      </a:srgbClr>
                    </a:solidFill>
                  </a:tcPr>
                </a:tc>
                <a:tc vMerge="1">
                  <a:txBody>
                    <a:bodyPr/>
                    <a:lstStyle/>
                    <a:p>
                      <a:endParaRPr lang="en-US"/>
                    </a:p>
                  </a:txBody>
                  <a:tcPr/>
                </a:tc>
                <a:tc>
                  <a:txBody>
                    <a:bodyPr/>
                    <a:lstStyle/>
                    <a:p>
                      <a:pPr algn="l"/>
                      <a:endParaRPr lang="en-CA" sz="10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r>
                        <a:rPr lang="ja-JP" altLang="ja-JP" sz="1200" kern="1200" dirty="0">
                          <a:solidFill>
                            <a:schemeClr val="tx1"/>
                          </a:solidFill>
                          <a:effectLst/>
                          <a:latin typeface="+mn-lt"/>
                          <a:ea typeface="+mn-ea"/>
                          <a:cs typeface="+mn-cs"/>
                        </a:rPr>
                        <a:t>ガイドライン</a:t>
                      </a:r>
                      <a:endParaRPr lang="en-CA" sz="1200" b="0" dirty="0">
                        <a:solidFill>
                          <a:srgbClr val="254776"/>
                        </a:solidFill>
                        <a:effectLst/>
                        <a:latin typeface="+mj-lt"/>
                        <a:ea typeface="Times New Roman" panose="02020603050405020304" pitchFamily="18" charset="0"/>
                        <a:cs typeface="Times New Roman" panose="02020603050405020304" pitchFamily="18" charset="0"/>
                      </a:endParaRPr>
                    </a:p>
                  </a:txBody>
                  <a:tcPr marL="26617" marR="26617" marT="0" marB="0"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3C7CD"/>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dirty="0"/>
                    </a:p>
                  </a:txBody>
                  <a:tcPr>
                    <a:lnL w="12700" cap="flat" cmpd="sng" algn="ctr">
                      <a:solidFill>
                        <a:srgbClr val="C3C7CD"/>
                      </a:solidFill>
                      <a:prstDash val="solid"/>
                      <a:round/>
                      <a:headEnd type="none" w="med" len="med"/>
                      <a:tailEnd type="none" w="med" len="med"/>
                    </a:lnL>
                  </a:tcPr>
                </a:tc>
                <a:extLst>
                  <a:ext uri="{0D108BD9-81ED-4DB2-BD59-A6C34878D82A}">
                    <a16:rowId xmlns:a16="http://schemas.microsoft.com/office/drawing/2014/main" val="3841412472"/>
                  </a:ext>
                </a:extLst>
              </a:tr>
            </a:tbl>
          </a:graphicData>
        </a:graphic>
      </p:graphicFrame>
      <p:pic>
        <p:nvPicPr>
          <p:cNvPr id="51" name="Picture 50">
            <a:extLst>
              <a:ext uri="{FF2B5EF4-FFF2-40B4-BE49-F238E27FC236}">
                <a16:creationId xmlns:a16="http://schemas.microsoft.com/office/drawing/2014/main" id="{F00751DC-1877-2F93-BCB3-8C472C5B1F33}"/>
              </a:ext>
            </a:extLst>
          </p:cNvPr>
          <p:cNvPicPr>
            <a:picLocks noChangeAspect="1"/>
          </p:cNvPicPr>
          <p:nvPr/>
        </p:nvPicPr>
        <p:blipFill>
          <a:blip r:embed="rId3"/>
          <a:srcRect/>
          <a:stretch/>
        </p:blipFill>
        <p:spPr>
          <a:xfrm>
            <a:off x="2339846" y="2043249"/>
            <a:ext cx="731352" cy="731352"/>
          </a:xfrm>
          <a:prstGeom prst="rect">
            <a:avLst/>
          </a:prstGeom>
        </p:spPr>
      </p:pic>
      <p:pic>
        <p:nvPicPr>
          <p:cNvPr id="52" name="Picture 51">
            <a:extLst>
              <a:ext uri="{FF2B5EF4-FFF2-40B4-BE49-F238E27FC236}">
                <a16:creationId xmlns:a16="http://schemas.microsoft.com/office/drawing/2014/main" id="{1F3047B6-475D-D919-CEF8-9CDB04489B2E}"/>
              </a:ext>
            </a:extLst>
          </p:cNvPr>
          <p:cNvPicPr>
            <a:picLocks noChangeAspect="1"/>
          </p:cNvPicPr>
          <p:nvPr/>
        </p:nvPicPr>
        <p:blipFill>
          <a:blip r:embed="rId4"/>
          <a:srcRect/>
          <a:stretch/>
        </p:blipFill>
        <p:spPr>
          <a:xfrm>
            <a:off x="2339846" y="4001509"/>
            <a:ext cx="731352" cy="731352"/>
          </a:xfrm>
          <a:prstGeom prst="rect">
            <a:avLst/>
          </a:prstGeom>
        </p:spPr>
      </p:pic>
      <p:pic>
        <p:nvPicPr>
          <p:cNvPr id="53" name="Picture 52">
            <a:extLst>
              <a:ext uri="{FF2B5EF4-FFF2-40B4-BE49-F238E27FC236}">
                <a16:creationId xmlns:a16="http://schemas.microsoft.com/office/drawing/2014/main" id="{27BD9792-09DC-F18B-98B7-8398DB5E3A6D}"/>
              </a:ext>
            </a:extLst>
          </p:cNvPr>
          <p:cNvPicPr>
            <a:picLocks noChangeAspect="1"/>
          </p:cNvPicPr>
          <p:nvPr/>
        </p:nvPicPr>
        <p:blipFill>
          <a:blip r:embed="rId5"/>
          <a:srcRect/>
          <a:stretch/>
        </p:blipFill>
        <p:spPr>
          <a:xfrm>
            <a:off x="2339846" y="5783955"/>
            <a:ext cx="731352" cy="731352"/>
          </a:xfrm>
          <a:prstGeom prst="rect">
            <a:avLst/>
          </a:prstGeom>
        </p:spPr>
      </p:pic>
      <p:pic>
        <p:nvPicPr>
          <p:cNvPr id="54" name="Picture 53">
            <a:extLst>
              <a:ext uri="{FF2B5EF4-FFF2-40B4-BE49-F238E27FC236}">
                <a16:creationId xmlns:a16="http://schemas.microsoft.com/office/drawing/2014/main" id="{59D2CCB4-8507-843F-F09B-3F81002DD66A}"/>
              </a:ext>
            </a:extLst>
          </p:cNvPr>
          <p:cNvPicPr>
            <a:picLocks noChangeAspect="1"/>
          </p:cNvPicPr>
          <p:nvPr/>
        </p:nvPicPr>
        <p:blipFill>
          <a:blip r:embed="rId6"/>
          <a:srcRect/>
          <a:stretch/>
        </p:blipFill>
        <p:spPr>
          <a:xfrm>
            <a:off x="3249415" y="5749011"/>
            <a:ext cx="303988" cy="303988"/>
          </a:xfrm>
          <a:prstGeom prst="rect">
            <a:avLst/>
          </a:prstGeom>
        </p:spPr>
      </p:pic>
      <p:pic>
        <p:nvPicPr>
          <p:cNvPr id="55" name="Picture 54">
            <a:extLst>
              <a:ext uri="{FF2B5EF4-FFF2-40B4-BE49-F238E27FC236}">
                <a16:creationId xmlns:a16="http://schemas.microsoft.com/office/drawing/2014/main" id="{0A51B1ED-2B71-BADE-26F8-623051DCB2E5}"/>
              </a:ext>
            </a:extLst>
          </p:cNvPr>
          <p:cNvPicPr>
            <a:picLocks noChangeAspect="1"/>
          </p:cNvPicPr>
          <p:nvPr/>
        </p:nvPicPr>
        <p:blipFill>
          <a:blip r:embed="rId7"/>
          <a:srcRect/>
          <a:stretch/>
        </p:blipFill>
        <p:spPr>
          <a:xfrm>
            <a:off x="3249415" y="6314005"/>
            <a:ext cx="299148" cy="299148"/>
          </a:xfrm>
          <a:prstGeom prst="rect">
            <a:avLst/>
          </a:prstGeom>
        </p:spPr>
      </p:pic>
      <p:pic>
        <p:nvPicPr>
          <p:cNvPr id="56" name="Picture 55">
            <a:extLst>
              <a:ext uri="{FF2B5EF4-FFF2-40B4-BE49-F238E27FC236}">
                <a16:creationId xmlns:a16="http://schemas.microsoft.com/office/drawing/2014/main" id="{B7AFF1B2-24FB-462D-E098-CBEDDD7A059E}"/>
              </a:ext>
            </a:extLst>
          </p:cNvPr>
          <p:cNvPicPr>
            <a:picLocks noChangeAspect="1"/>
          </p:cNvPicPr>
          <p:nvPr/>
        </p:nvPicPr>
        <p:blipFill>
          <a:blip r:embed="rId8"/>
          <a:srcRect/>
          <a:stretch/>
        </p:blipFill>
        <p:spPr>
          <a:xfrm>
            <a:off x="3249415" y="4250659"/>
            <a:ext cx="303988" cy="303988"/>
          </a:xfrm>
          <a:prstGeom prst="rect">
            <a:avLst/>
          </a:prstGeom>
        </p:spPr>
      </p:pic>
      <p:pic>
        <p:nvPicPr>
          <p:cNvPr id="57" name="Picture 56">
            <a:extLst>
              <a:ext uri="{FF2B5EF4-FFF2-40B4-BE49-F238E27FC236}">
                <a16:creationId xmlns:a16="http://schemas.microsoft.com/office/drawing/2014/main" id="{93DB4FFD-5C91-82B7-3229-338C8A0832E0}"/>
              </a:ext>
            </a:extLst>
          </p:cNvPr>
          <p:cNvPicPr>
            <a:picLocks noChangeAspect="1"/>
          </p:cNvPicPr>
          <p:nvPr/>
        </p:nvPicPr>
        <p:blipFill>
          <a:blip r:embed="rId9"/>
          <a:srcRect/>
          <a:stretch/>
        </p:blipFill>
        <p:spPr>
          <a:xfrm>
            <a:off x="3249415" y="2579265"/>
            <a:ext cx="299148" cy="299148"/>
          </a:xfrm>
          <a:prstGeom prst="rect">
            <a:avLst/>
          </a:prstGeom>
        </p:spPr>
      </p:pic>
      <p:pic>
        <p:nvPicPr>
          <p:cNvPr id="58" name="Picture 57">
            <a:extLst>
              <a:ext uri="{FF2B5EF4-FFF2-40B4-BE49-F238E27FC236}">
                <a16:creationId xmlns:a16="http://schemas.microsoft.com/office/drawing/2014/main" id="{63D15423-3046-42F4-B335-02E50BC0ABE9}"/>
              </a:ext>
            </a:extLst>
          </p:cNvPr>
          <p:cNvPicPr>
            <a:picLocks noChangeAspect="1"/>
          </p:cNvPicPr>
          <p:nvPr/>
        </p:nvPicPr>
        <p:blipFill>
          <a:blip r:embed="rId10"/>
          <a:srcRect/>
          <a:stretch/>
        </p:blipFill>
        <p:spPr>
          <a:xfrm>
            <a:off x="3249415" y="1599750"/>
            <a:ext cx="299148" cy="299148"/>
          </a:xfrm>
          <a:prstGeom prst="rect">
            <a:avLst/>
          </a:prstGeom>
        </p:spPr>
      </p:pic>
      <p:pic>
        <p:nvPicPr>
          <p:cNvPr id="59" name="Picture 58">
            <a:extLst>
              <a:ext uri="{FF2B5EF4-FFF2-40B4-BE49-F238E27FC236}">
                <a16:creationId xmlns:a16="http://schemas.microsoft.com/office/drawing/2014/main" id="{D5FDC7BF-1FBD-7A4C-90F5-AF579A32B041}"/>
              </a:ext>
            </a:extLst>
          </p:cNvPr>
          <p:cNvPicPr>
            <a:picLocks noChangeAspect="1"/>
          </p:cNvPicPr>
          <p:nvPr/>
        </p:nvPicPr>
        <p:blipFill>
          <a:blip r:embed="rId11"/>
          <a:srcRect/>
          <a:stretch/>
        </p:blipFill>
        <p:spPr>
          <a:xfrm>
            <a:off x="3249415" y="2248228"/>
            <a:ext cx="299148" cy="299148"/>
          </a:xfrm>
          <a:prstGeom prst="rect">
            <a:avLst/>
          </a:prstGeom>
        </p:spPr>
      </p:pic>
      <p:pic>
        <p:nvPicPr>
          <p:cNvPr id="60" name="Picture 59">
            <a:extLst>
              <a:ext uri="{FF2B5EF4-FFF2-40B4-BE49-F238E27FC236}">
                <a16:creationId xmlns:a16="http://schemas.microsoft.com/office/drawing/2014/main" id="{3431EB32-9BEA-5605-8BB4-83932FB5510E}"/>
              </a:ext>
            </a:extLst>
          </p:cNvPr>
          <p:cNvPicPr>
            <a:picLocks noChangeAspect="1"/>
          </p:cNvPicPr>
          <p:nvPr/>
        </p:nvPicPr>
        <p:blipFill>
          <a:blip r:embed="rId12"/>
          <a:srcRect/>
          <a:stretch/>
        </p:blipFill>
        <p:spPr>
          <a:xfrm>
            <a:off x="3249415" y="1920836"/>
            <a:ext cx="299148" cy="299148"/>
          </a:xfrm>
          <a:prstGeom prst="rect">
            <a:avLst/>
          </a:prstGeom>
        </p:spPr>
      </p:pic>
      <p:pic>
        <p:nvPicPr>
          <p:cNvPr id="61" name="Picture 60">
            <a:extLst>
              <a:ext uri="{FF2B5EF4-FFF2-40B4-BE49-F238E27FC236}">
                <a16:creationId xmlns:a16="http://schemas.microsoft.com/office/drawing/2014/main" id="{B20D173A-9D6A-96ED-966B-9A3C0013B1EE}"/>
              </a:ext>
            </a:extLst>
          </p:cNvPr>
          <p:cNvPicPr>
            <a:picLocks noChangeAspect="1"/>
          </p:cNvPicPr>
          <p:nvPr/>
        </p:nvPicPr>
        <p:blipFill>
          <a:blip r:embed="rId13"/>
          <a:srcRect/>
          <a:stretch/>
        </p:blipFill>
        <p:spPr>
          <a:xfrm>
            <a:off x="3249415" y="2901561"/>
            <a:ext cx="299148" cy="299148"/>
          </a:xfrm>
          <a:prstGeom prst="rect">
            <a:avLst/>
          </a:prstGeom>
        </p:spPr>
      </p:pic>
      <p:graphicFrame>
        <p:nvGraphicFramePr>
          <p:cNvPr id="62" name="Table 6">
            <a:extLst>
              <a:ext uri="{FF2B5EF4-FFF2-40B4-BE49-F238E27FC236}">
                <a16:creationId xmlns:a16="http://schemas.microsoft.com/office/drawing/2014/main" id="{42B76343-1FFE-F4BD-99F9-9D39CB9649A1}"/>
              </a:ext>
            </a:extLst>
          </p:cNvPr>
          <p:cNvGraphicFramePr>
            <a:graphicFrameLocks noGrp="1"/>
          </p:cNvGraphicFramePr>
          <p:nvPr>
            <p:extLst>
              <p:ext uri="{D42A27DB-BD31-4B8C-83A1-F6EECF244321}">
                <p14:modId xmlns:p14="http://schemas.microsoft.com/office/powerpoint/2010/main" val="3495227803"/>
              </p:ext>
            </p:extLst>
          </p:nvPr>
        </p:nvGraphicFramePr>
        <p:xfrm>
          <a:off x="5226745" y="1611781"/>
          <a:ext cx="5959948" cy="1596700"/>
        </p:xfrm>
        <a:graphic>
          <a:graphicData uri="http://schemas.openxmlformats.org/drawingml/2006/table">
            <a:tbl>
              <a:tblPr firstRow="1" bandRow="1">
                <a:tableStyleId>{5940675A-B579-460E-94D1-54222C63F5DA}</a:tableStyleId>
              </a:tblPr>
              <a:tblGrid>
                <a:gridCol w="1489987">
                  <a:extLst>
                    <a:ext uri="{9D8B030D-6E8A-4147-A177-3AD203B41FA5}">
                      <a16:colId xmlns:a16="http://schemas.microsoft.com/office/drawing/2014/main" val="2992671412"/>
                    </a:ext>
                  </a:extLst>
                </a:gridCol>
                <a:gridCol w="1489987">
                  <a:extLst>
                    <a:ext uri="{9D8B030D-6E8A-4147-A177-3AD203B41FA5}">
                      <a16:colId xmlns:a16="http://schemas.microsoft.com/office/drawing/2014/main" val="597148921"/>
                    </a:ext>
                  </a:extLst>
                </a:gridCol>
                <a:gridCol w="1489987">
                  <a:extLst>
                    <a:ext uri="{9D8B030D-6E8A-4147-A177-3AD203B41FA5}">
                      <a16:colId xmlns:a16="http://schemas.microsoft.com/office/drawing/2014/main" val="1162182459"/>
                    </a:ext>
                  </a:extLst>
                </a:gridCol>
                <a:gridCol w="1489987">
                  <a:extLst>
                    <a:ext uri="{9D8B030D-6E8A-4147-A177-3AD203B41FA5}">
                      <a16:colId xmlns:a16="http://schemas.microsoft.com/office/drawing/2014/main" val="3570964566"/>
                    </a:ext>
                  </a:extLst>
                </a:gridCol>
              </a:tblGrid>
              <a:tr h="319340">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9413739"/>
                  </a:ext>
                </a:extLst>
              </a:tr>
              <a:tr h="319340">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7635577"/>
                  </a:ext>
                </a:extLst>
              </a:tr>
              <a:tr h="319340">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06252501"/>
                  </a:ext>
                </a:extLst>
              </a:tr>
              <a:tr h="319340">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2388347"/>
                  </a:ext>
                </a:extLst>
              </a:tr>
              <a:tr h="319340">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no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solidFill>
                        <a:srgbClr val="C3C7CD"/>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chemeClr val="tx1"/>
                        </a:solidFill>
                        <a:effectLst/>
                        <a:latin typeface="Arial" panose="020B0604020202020204" pitchFamily="34" charset="0"/>
                        <a:cs typeface="Arial" panose="020B0604020202020204" pitchFamily="34" charset="0"/>
                      </a:endParaRPr>
                    </a:p>
                  </a:txBody>
                  <a:tcPr marL="42275" marR="42275" marT="42275" marB="42275" anchor="ctr">
                    <a:lnL w="12700" cap="flat" cmpd="sng" algn="ctr">
                      <a:solidFill>
                        <a:srgbClr val="C3C7CD"/>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6386504"/>
                  </a:ext>
                </a:extLst>
              </a:tr>
            </a:tbl>
          </a:graphicData>
        </a:graphic>
      </p:graphicFrame>
      <p:sp>
        <p:nvSpPr>
          <p:cNvPr id="2" name="Oval 1">
            <a:extLst>
              <a:ext uri="{FF2B5EF4-FFF2-40B4-BE49-F238E27FC236}">
                <a16:creationId xmlns:a16="http://schemas.microsoft.com/office/drawing/2014/main" id="{8D731A71-05CB-35C1-6E7F-770847159E60}"/>
              </a:ext>
            </a:extLst>
          </p:cNvPr>
          <p:cNvSpPr/>
          <p:nvPr/>
        </p:nvSpPr>
        <p:spPr>
          <a:xfrm>
            <a:off x="2337224" y="2040319"/>
            <a:ext cx="721895" cy="724766"/>
          </a:xfrm>
          <a:prstGeom prst="ellipse">
            <a:avLst/>
          </a:prstGeom>
          <a:noFill/>
          <a:ln w="66675">
            <a:solidFill>
              <a:srgbClr val="99C2E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Oval 3">
            <a:extLst>
              <a:ext uri="{FF2B5EF4-FFF2-40B4-BE49-F238E27FC236}">
                <a16:creationId xmlns:a16="http://schemas.microsoft.com/office/drawing/2014/main" id="{5553EC6E-44F1-8407-3212-D4BFF0148ED7}"/>
              </a:ext>
            </a:extLst>
          </p:cNvPr>
          <p:cNvSpPr/>
          <p:nvPr/>
        </p:nvSpPr>
        <p:spPr>
          <a:xfrm>
            <a:off x="2348624" y="5787248"/>
            <a:ext cx="721895" cy="724766"/>
          </a:xfrm>
          <a:prstGeom prst="ellipse">
            <a:avLst/>
          </a:prstGeom>
          <a:noFill/>
          <a:ln w="66675">
            <a:solidFill>
              <a:srgbClr val="4195C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D97E2D8B-7EDD-FEBE-0744-7792538C59FB}"/>
              </a:ext>
            </a:extLst>
          </p:cNvPr>
          <p:cNvSpPr/>
          <p:nvPr/>
        </p:nvSpPr>
        <p:spPr>
          <a:xfrm>
            <a:off x="2349303" y="4004802"/>
            <a:ext cx="721895" cy="724766"/>
          </a:xfrm>
          <a:prstGeom prst="ellipse">
            <a:avLst/>
          </a:prstGeom>
          <a:noFill/>
          <a:ln w="66675">
            <a:solidFill>
              <a:srgbClr val="0E539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7" name="Picture 16">
            <a:extLst>
              <a:ext uri="{FF2B5EF4-FFF2-40B4-BE49-F238E27FC236}">
                <a16:creationId xmlns:a16="http://schemas.microsoft.com/office/drawing/2014/main" id="{6B67C4D8-1AF7-8A90-56A7-5C8C31E2F9A3}"/>
              </a:ext>
            </a:extLst>
          </p:cNvPr>
          <p:cNvPicPr>
            <a:picLocks noChangeAspect="1"/>
          </p:cNvPicPr>
          <p:nvPr/>
        </p:nvPicPr>
        <p:blipFill>
          <a:blip r:embed="rId14"/>
          <a:srcRect/>
          <a:stretch/>
        </p:blipFill>
        <p:spPr>
          <a:xfrm>
            <a:off x="5830778" y="1599750"/>
            <a:ext cx="284688" cy="301434"/>
          </a:xfrm>
          <a:prstGeom prst="rect">
            <a:avLst/>
          </a:prstGeom>
        </p:spPr>
      </p:pic>
      <p:pic>
        <p:nvPicPr>
          <p:cNvPr id="6" name="Picture 5">
            <a:extLst>
              <a:ext uri="{FF2B5EF4-FFF2-40B4-BE49-F238E27FC236}">
                <a16:creationId xmlns:a16="http://schemas.microsoft.com/office/drawing/2014/main" id="{33B4859D-1637-5F63-4D35-CBCC3AAFAA91}"/>
              </a:ext>
            </a:extLst>
          </p:cNvPr>
          <p:cNvPicPr>
            <a:picLocks noChangeAspect="1"/>
          </p:cNvPicPr>
          <p:nvPr/>
        </p:nvPicPr>
        <p:blipFill>
          <a:blip r:embed="rId14"/>
          <a:srcRect/>
          <a:stretch/>
        </p:blipFill>
        <p:spPr>
          <a:xfrm>
            <a:off x="5830778" y="1919693"/>
            <a:ext cx="284688" cy="301434"/>
          </a:xfrm>
          <a:prstGeom prst="rect">
            <a:avLst/>
          </a:prstGeom>
        </p:spPr>
      </p:pic>
      <p:pic>
        <p:nvPicPr>
          <p:cNvPr id="10" name="Picture 9">
            <a:extLst>
              <a:ext uri="{FF2B5EF4-FFF2-40B4-BE49-F238E27FC236}">
                <a16:creationId xmlns:a16="http://schemas.microsoft.com/office/drawing/2014/main" id="{4B03DD4B-E37D-6BEC-897B-5A3278E6B9CD}"/>
              </a:ext>
            </a:extLst>
          </p:cNvPr>
          <p:cNvPicPr>
            <a:picLocks noChangeAspect="1"/>
          </p:cNvPicPr>
          <p:nvPr/>
        </p:nvPicPr>
        <p:blipFill>
          <a:blip r:embed="rId14"/>
          <a:srcRect/>
          <a:stretch/>
        </p:blipFill>
        <p:spPr>
          <a:xfrm>
            <a:off x="5830778" y="2890384"/>
            <a:ext cx="284688" cy="301434"/>
          </a:xfrm>
          <a:prstGeom prst="rect">
            <a:avLst/>
          </a:prstGeom>
        </p:spPr>
      </p:pic>
      <p:pic>
        <p:nvPicPr>
          <p:cNvPr id="13" name="Picture 12">
            <a:extLst>
              <a:ext uri="{FF2B5EF4-FFF2-40B4-BE49-F238E27FC236}">
                <a16:creationId xmlns:a16="http://schemas.microsoft.com/office/drawing/2014/main" id="{76665BEF-A36A-62E3-4FE8-13C1A15F2B25}"/>
              </a:ext>
            </a:extLst>
          </p:cNvPr>
          <p:cNvPicPr>
            <a:picLocks noChangeAspect="1"/>
          </p:cNvPicPr>
          <p:nvPr/>
        </p:nvPicPr>
        <p:blipFill>
          <a:blip r:embed="rId15"/>
          <a:srcRect/>
          <a:stretch/>
        </p:blipFill>
        <p:spPr>
          <a:xfrm>
            <a:off x="7328677" y="2245942"/>
            <a:ext cx="284687" cy="301434"/>
          </a:xfrm>
          <a:prstGeom prst="rect">
            <a:avLst/>
          </a:prstGeom>
        </p:spPr>
      </p:pic>
      <p:pic>
        <p:nvPicPr>
          <p:cNvPr id="14" name="Picture 13">
            <a:extLst>
              <a:ext uri="{FF2B5EF4-FFF2-40B4-BE49-F238E27FC236}">
                <a16:creationId xmlns:a16="http://schemas.microsoft.com/office/drawing/2014/main" id="{43D3AEC1-8AB6-A3D6-3371-5ED624B5FC4D}"/>
              </a:ext>
            </a:extLst>
          </p:cNvPr>
          <p:cNvPicPr>
            <a:picLocks noChangeAspect="1"/>
          </p:cNvPicPr>
          <p:nvPr/>
        </p:nvPicPr>
        <p:blipFill>
          <a:blip r:embed="rId15"/>
          <a:srcRect/>
          <a:stretch/>
        </p:blipFill>
        <p:spPr>
          <a:xfrm>
            <a:off x="7328677" y="1919693"/>
            <a:ext cx="284687" cy="301434"/>
          </a:xfrm>
          <a:prstGeom prst="rect">
            <a:avLst/>
          </a:prstGeom>
        </p:spPr>
      </p:pic>
      <p:pic>
        <p:nvPicPr>
          <p:cNvPr id="15" name="Picture 14">
            <a:extLst>
              <a:ext uri="{FF2B5EF4-FFF2-40B4-BE49-F238E27FC236}">
                <a16:creationId xmlns:a16="http://schemas.microsoft.com/office/drawing/2014/main" id="{A55BCB3E-2D71-CCBE-ACA4-40F15DF47E72}"/>
              </a:ext>
            </a:extLst>
          </p:cNvPr>
          <p:cNvPicPr>
            <a:picLocks noChangeAspect="1"/>
          </p:cNvPicPr>
          <p:nvPr/>
        </p:nvPicPr>
        <p:blipFill>
          <a:blip r:embed="rId15"/>
          <a:srcRect/>
          <a:stretch/>
        </p:blipFill>
        <p:spPr>
          <a:xfrm>
            <a:off x="7328677" y="2890384"/>
            <a:ext cx="284687" cy="301434"/>
          </a:xfrm>
          <a:prstGeom prst="rect">
            <a:avLst/>
          </a:prstGeom>
        </p:spPr>
      </p:pic>
      <p:pic>
        <p:nvPicPr>
          <p:cNvPr id="16" name="Picture 15">
            <a:extLst>
              <a:ext uri="{FF2B5EF4-FFF2-40B4-BE49-F238E27FC236}">
                <a16:creationId xmlns:a16="http://schemas.microsoft.com/office/drawing/2014/main" id="{C491FFC3-5FAD-AD2D-5697-E5AFE5425912}"/>
              </a:ext>
            </a:extLst>
          </p:cNvPr>
          <p:cNvPicPr>
            <a:picLocks noChangeAspect="1"/>
          </p:cNvPicPr>
          <p:nvPr/>
        </p:nvPicPr>
        <p:blipFill>
          <a:blip r:embed="rId16"/>
          <a:srcRect/>
          <a:stretch/>
        </p:blipFill>
        <p:spPr>
          <a:xfrm>
            <a:off x="8806673" y="2890384"/>
            <a:ext cx="284687" cy="301433"/>
          </a:xfrm>
          <a:prstGeom prst="rect">
            <a:avLst/>
          </a:prstGeom>
        </p:spPr>
      </p:pic>
      <p:pic>
        <p:nvPicPr>
          <p:cNvPr id="18" name="Picture 17">
            <a:extLst>
              <a:ext uri="{FF2B5EF4-FFF2-40B4-BE49-F238E27FC236}">
                <a16:creationId xmlns:a16="http://schemas.microsoft.com/office/drawing/2014/main" id="{FC00E5BA-FF71-DE79-C941-61E44EAD8433}"/>
              </a:ext>
            </a:extLst>
          </p:cNvPr>
          <p:cNvPicPr>
            <a:picLocks noChangeAspect="1"/>
          </p:cNvPicPr>
          <p:nvPr/>
        </p:nvPicPr>
        <p:blipFill>
          <a:blip r:embed="rId16"/>
          <a:srcRect/>
          <a:stretch/>
        </p:blipFill>
        <p:spPr>
          <a:xfrm>
            <a:off x="8806673" y="2565907"/>
            <a:ext cx="284687" cy="301433"/>
          </a:xfrm>
          <a:prstGeom prst="rect">
            <a:avLst/>
          </a:prstGeom>
        </p:spPr>
      </p:pic>
      <p:pic>
        <p:nvPicPr>
          <p:cNvPr id="20" name="Picture 19">
            <a:extLst>
              <a:ext uri="{FF2B5EF4-FFF2-40B4-BE49-F238E27FC236}">
                <a16:creationId xmlns:a16="http://schemas.microsoft.com/office/drawing/2014/main" id="{EC625048-D7D9-4710-9C5C-A6BE90A275AA}"/>
              </a:ext>
            </a:extLst>
          </p:cNvPr>
          <p:cNvPicPr>
            <a:picLocks noChangeAspect="1"/>
          </p:cNvPicPr>
          <p:nvPr/>
        </p:nvPicPr>
        <p:blipFill>
          <a:blip r:embed="rId17"/>
          <a:srcRect/>
          <a:stretch/>
        </p:blipFill>
        <p:spPr>
          <a:xfrm>
            <a:off x="10298494" y="2245942"/>
            <a:ext cx="284686" cy="301433"/>
          </a:xfrm>
          <a:prstGeom prst="rect">
            <a:avLst/>
          </a:prstGeom>
        </p:spPr>
      </p:pic>
      <p:pic>
        <p:nvPicPr>
          <p:cNvPr id="22" name="Picture 21">
            <a:extLst>
              <a:ext uri="{FF2B5EF4-FFF2-40B4-BE49-F238E27FC236}">
                <a16:creationId xmlns:a16="http://schemas.microsoft.com/office/drawing/2014/main" id="{8C1EB28F-6315-017A-23F7-EA1997981E75}"/>
              </a:ext>
            </a:extLst>
          </p:cNvPr>
          <p:cNvPicPr>
            <a:picLocks noChangeAspect="1"/>
          </p:cNvPicPr>
          <p:nvPr/>
        </p:nvPicPr>
        <p:blipFill>
          <a:blip r:embed="rId17"/>
          <a:srcRect/>
          <a:stretch/>
        </p:blipFill>
        <p:spPr>
          <a:xfrm>
            <a:off x="10298494" y="1599750"/>
            <a:ext cx="284686" cy="301433"/>
          </a:xfrm>
          <a:prstGeom prst="rect">
            <a:avLst/>
          </a:prstGeom>
        </p:spPr>
      </p:pic>
      <p:pic>
        <p:nvPicPr>
          <p:cNvPr id="28" name="Picture 27">
            <a:extLst>
              <a:ext uri="{FF2B5EF4-FFF2-40B4-BE49-F238E27FC236}">
                <a16:creationId xmlns:a16="http://schemas.microsoft.com/office/drawing/2014/main" id="{B6E1FE6B-3FF2-0CBF-83F2-D71A60736C03}"/>
              </a:ext>
            </a:extLst>
          </p:cNvPr>
          <p:cNvPicPr>
            <a:picLocks noChangeAspect="1"/>
          </p:cNvPicPr>
          <p:nvPr/>
        </p:nvPicPr>
        <p:blipFill>
          <a:blip r:embed="rId17"/>
          <a:srcRect/>
          <a:stretch/>
        </p:blipFill>
        <p:spPr>
          <a:xfrm>
            <a:off x="10304571" y="2890384"/>
            <a:ext cx="284686" cy="301433"/>
          </a:xfrm>
          <a:prstGeom prst="rect">
            <a:avLst/>
          </a:prstGeom>
        </p:spPr>
      </p:pic>
      <p:sp>
        <p:nvSpPr>
          <p:cNvPr id="8" name="TextBox 7">
            <a:extLst>
              <a:ext uri="{FF2B5EF4-FFF2-40B4-BE49-F238E27FC236}">
                <a16:creationId xmlns:a16="http://schemas.microsoft.com/office/drawing/2014/main" id="{7C25FD89-A41B-38F3-74E8-A40A70FE9A94}"/>
              </a:ext>
            </a:extLst>
          </p:cNvPr>
          <p:cNvSpPr txBox="1"/>
          <p:nvPr/>
        </p:nvSpPr>
        <p:spPr>
          <a:xfrm>
            <a:off x="345431" y="455285"/>
            <a:ext cx="8785185" cy="738664"/>
          </a:xfrm>
          <a:prstGeom prst="rect">
            <a:avLst/>
          </a:prstGeom>
          <a:noFill/>
        </p:spPr>
        <p:txBody>
          <a:bodyPr wrap="square">
            <a:spAutoFit/>
          </a:bodyPr>
          <a:lstStyle/>
          <a:p>
            <a:br>
              <a:rPr lang="en-US" sz="1400" dirty="0">
                <a:solidFill>
                  <a:srgbClr val="0F447C"/>
                </a:solidFill>
                <a:latin typeface="Arial" panose="020B0604020202020204" pitchFamily="34" charset="0"/>
                <a:cs typeface="Arial" panose="020B0604020202020204" pitchFamily="34" charset="0"/>
              </a:rPr>
            </a:br>
            <a:r>
              <a:rPr lang="en-US" sz="1400" dirty="0">
                <a:solidFill>
                  <a:srgbClr val="0F447C"/>
                </a:solidFill>
                <a:latin typeface="Arial" panose="020B0604020202020204" pitchFamily="34" charset="0"/>
                <a:cs typeface="Arial" panose="020B0604020202020204" pitchFamily="34" charset="0"/>
              </a:rPr>
              <a:t>2) </a:t>
            </a:r>
            <a:r>
              <a:rPr lang="ja-JP" altLang="en-US" sz="1400" dirty="0">
                <a:solidFill>
                  <a:srgbClr val="0F447C"/>
                </a:solidFill>
                <a:latin typeface="Arial" panose="020B0604020202020204" pitchFamily="34" charset="0"/>
                <a:cs typeface="Arial" panose="020B0604020202020204" pitchFamily="34" charset="0"/>
              </a:rPr>
              <a:t>国内のエビデンス（自国で習得したこと）とグローバルなエビデンス</a:t>
            </a:r>
            <a:br>
              <a:rPr lang="en-US" altLang="ja-JP" sz="1400" dirty="0">
                <a:solidFill>
                  <a:srgbClr val="0F447C"/>
                </a:solidFill>
                <a:latin typeface="Arial" panose="020B0604020202020204" pitchFamily="34" charset="0"/>
                <a:cs typeface="Arial" panose="020B0604020202020204" pitchFamily="34" charset="0"/>
              </a:rPr>
            </a:br>
            <a:r>
              <a:rPr lang="ja-JP" altLang="en-US" sz="1400" dirty="0">
                <a:solidFill>
                  <a:srgbClr val="0F447C"/>
                </a:solidFill>
                <a:latin typeface="Arial" panose="020B0604020202020204" pitchFamily="34" charset="0"/>
                <a:cs typeface="Arial" panose="020B0604020202020204" pitchFamily="34" charset="0"/>
              </a:rPr>
              <a:t>　（グループおよびコンテクストによる違いも含め、世界中から習得したこと）を</a:t>
            </a:r>
            <a:r>
              <a:rPr lang="ja-JP" altLang="en-US" sz="1400" b="1" dirty="0">
                <a:solidFill>
                  <a:srgbClr val="0F447C"/>
                </a:solidFill>
                <a:latin typeface="Arial" panose="020B0604020202020204" pitchFamily="34" charset="0"/>
                <a:cs typeface="Arial" panose="020B0604020202020204" pitchFamily="34" charset="0"/>
              </a:rPr>
              <a:t>組み合わせる</a:t>
            </a:r>
            <a:endParaRPr lang="en-US" sz="1000" b="1" dirty="0">
              <a:solidFill>
                <a:srgbClr val="FF0000"/>
              </a:solidFill>
            </a:endParaRPr>
          </a:p>
        </p:txBody>
      </p:sp>
      <p:sp>
        <p:nvSpPr>
          <p:cNvPr id="9" name="TextBox 8">
            <a:extLst>
              <a:ext uri="{FF2B5EF4-FFF2-40B4-BE49-F238E27FC236}">
                <a16:creationId xmlns:a16="http://schemas.microsoft.com/office/drawing/2014/main" id="{0A833D69-F08F-58AE-359F-A880B4316B44}"/>
              </a:ext>
            </a:extLst>
          </p:cNvPr>
          <p:cNvSpPr txBox="1"/>
          <p:nvPr/>
        </p:nvSpPr>
        <p:spPr>
          <a:xfrm>
            <a:off x="345431" y="431226"/>
            <a:ext cx="8785185" cy="461665"/>
          </a:xfrm>
          <a:prstGeom prst="rect">
            <a:avLst/>
          </a:prstGeom>
          <a:noFill/>
        </p:spPr>
        <p:txBody>
          <a:bodyPr wrap="square">
            <a:spAutoFit/>
          </a:bodyPr>
          <a:lstStyle/>
          <a:p>
            <a:r>
              <a:rPr lang="en-US" sz="1400" dirty="0">
                <a:solidFill>
                  <a:srgbClr val="0F447C"/>
                </a:solidFill>
                <a:latin typeface="Arial" panose="020B0604020202020204" pitchFamily="34" charset="0"/>
                <a:cs typeface="Arial" panose="020B0604020202020204" pitchFamily="34" charset="0"/>
              </a:rPr>
              <a:t>1) </a:t>
            </a:r>
            <a:r>
              <a:rPr lang="ja-JP" altLang="en-US" sz="1400" dirty="0">
                <a:solidFill>
                  <a:srgbClr val="0F447C"/>
                </a:solidFill>
                <a:latin typeface="Arial" panose="020B0604020202020204" pitchFamily="34" charset="0"/>
                <a:cs typeface="Arial" panose="020B0604020202020204" pitchFamily="34" charset="0"/>
              </a:rPr>
              <a:t>国内のエビデンスの形式を意思決定プロセスの適切なステップに</a:t>
            </a:r>
            <a:r>
              <a:rPr lang="ja-JP" altLang="en-US" sz="1400" b="1" dirty="0">
                <a:solidFill>
                  <a:srgbClr val="0F447C"/>
                </a:solidFill>
                <a:latin typeface="Arial" panose="020B0604020202020204" pitchFamily="34" charset="0"/>
                <a:cs typeface="Arial" panose="020B0604020202020204" pitchFamily="34" charset="0"/>
              </a:rPr>
              <a:t>適合させる</a:t>
            </a:r>
            <a:br>
              <a:rPr lang="ja-JP" altLang="en-US" sz="1400" dirty="0">
                <a:solidFill>
                  <a:srgbClr val="0F447C"/>
                </a:solidFill>
                <a:latin typeface="Arial" panose="020B0604020202020204" pitchFamily="34" charset="0"/>
                <a:cs typeface="Arial" panose="020B0604020202020204" pitchFamily="34" charset="0"/>
              </a:rPr>
            </a:br>
            <a:endParaRPr lang="en-US" sz="1000" dirty="0">
              <a:solidFill>
                <a:srgbClr val="FF0000"/>
              </a:solidFill>
            </a:endParaRPr>
          </a:p>
        </p:txBody>
      </p:sp>
      <p:sp>
        <p:nvSpPr>
          <p:cNvPr id="11" name="Title 14">
            <a:extLst>
              <a:ext uri="{FF2B5EF4-FFF2-40B4-BE49-F238E27FC236}">
                <a16:creationId xmlns:a16="http://schemas.microsoft.com/office/drawing/2014/main" id="{F870382D-E09D-1558-C1F1-5897AE97B655}"/>
              </a:ext>
            </a:extLst>
          </p:cNvPr>
          <p:cNvSpPr txBox="1">
            <a:spLocks/>
          </p:cNvSpPr>
          <p:nvPr/>
        </p:nvSpPr>
        <p:spPr>
          <a:xfrm>
            <a:off x="268312" y="99473"/>
            <a:ext cx="9112998" cy="349606"/>
          </a:xfrm>
          <a:prstGeom prst="rect">
            <a:avLst/>
          </a:prstGeom>
        </p:spPr>
        <p:txBody>
          <a:bodyPr vert="horz" lIns="91440" tIns="45720" rIns="91440" bIns="45720" rtlCol="0" anchor="ctr">
            <a:no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pPr defTabSz="914400" hangingPunct="0">
              <a:spcBef>
                <a:spcPts val="0"/>
              </a:spcBef>
              <a:defRPr/>
            </a:pPr>
            <a:r>
              <a:rPr kumimoji="0" lang="ja-JP" altLang="en-US" i="0" u="none" strike="noStrike" kern="0" cap="none" spc="0" normalizeH="0" baseline="0" noProof="0" dirty="0">
                <a:ln>
                  <a:noFill/>
                </a:ln>
                <a:solidFill>
                  <a:srgbClr val="234776"/>
                </a:solidFill>
                <a:effectLst/>
                <a:uLnTx/>
                <a:uFillTx/>
                <a:latin typeface="Arial"/>
                <a:cs typeface="Arial" panose="020B0604020202020204" pitchFamily="34" charset="0"/>
                <a:sym typeface="Arial"/>
              </a:rPr>
              <a:t>エビデンスの形式を適切に組み合わせて回答する</a:t>
            </a:r>
            <a:endParaRPr lang="en-US" kern="0" dirty="0">
              <a:solidFill>
                <a:srgbClr val="234776"/>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2020822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AE99748-039D-B433-24D0-B1A46D04A4E7}"/>
              </a:ext>
            </a:extLst>
          </p:cNvPr>
          <p:cNvSpPr/>
          <p:nvPr/>
        </p:nvSpPr>
        <p:spPr>
          <a:xfrm>
            <a:off x="0" y="6065134"/>
            <a:ext cx="12192000" cy="79286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28" name="Rounded Rectangle 27">
            <a:extLst>
              <a:ext uri="{FF2B5EF4-FFF2-40B4-BE49-F238E27FC236}">
                <a16:creationId xmlns:a16="http://schemas.microsoft.com/office/drawing/2014/main" id="{C6503A71-D7ED-28F2-F9C8-ED0497F515EE}"/>
              </a:ext>
            </a:extLst>
          </p:cNvPr>
          <p:cNvSpPr/>
          <p:nvPr/>
        </p:nvSpPr>
        <p:spPr>
          <a:xfrm>
            <a:off x="1729627" y="4854414"/>
            <a:ext cx="9783602" cy="1512000"/>
          </a:xfrm>
          <a:prstGeom prst="roundRect">
            <a:avLst/>
          </a:prstGeom>
          <a:solidFill>
            <a:srgbClr val="DADFE2">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7" name="Rounded Rectangle 26">
            <a:extLst>
              <a:ext uri="{FF2B5EF4-FFF2-40B4-BE49-F238E27FC236}">
                <a16:creationId xmlns:a16="http://schemas.microsoft.com/office/drawing/2014/main" id="{89FDE805-133A-4DA8-1BDC-EF0EEA5815A6}"/>
              </a:ext>
            </a:extLst>
          </p:cNvPr>
          <p:cNvSpPr/>
          <p:nvPr/>
        </p:nvSpPr>
        <p:spPr>
          <a:xfrm>
            <a:off x="1732343" y="3249007"/>
            <a:ext cx="9792955" cy="1512000"/>
          </a:xfrm>
          <a:prstGeom prst="roundRect">
            <a:avLst/>
          </a:prstGeom>
          <a:solidFill>
            <a:srgbClr val="DADFE2">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0" name="Rounded Rectangle 19">
            <a:extLst>
              <a:ext uri="{FF2B5EF4-FFF2-40B4-BE49-F238E27FC236}">
                <a16:creationId xmlns:a16="http://schemas.microsoft.com/office/drawing/2014/main" id="{4C7F56C1-5389-B23A-A36A-2D69E0F5575E}"/>
              </a:ext>
            </a:extLst>
          </p:cNvPr>
          <p:cNvSpPr/>
          <p:nvPr/>
        </p:nvSpPr>
        <p:spPr>
          <a:xfrm>
            <a:off x="1732343" y="1643599"/>
            <a:ext cx="9792955" cy="1512000"/>
          </a:xfrm>
          <a:prstGeom prst="roundRect">
            <a:avLst/>
          </a:prstGeom>
          <a:solidFill>
            <a:srgbClr val="DADFE2">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53" name="TextBox 52">
            <a:extLst>
              <a:ext uri="{FF2B5EF4-FFF2-40B4-BE49-F238E27FC236}">
                <a16:creationId xmlns:a16="http://schemas.microsoft.com/office/drawing/2014/main" id="{4BCD536F-F516-C404-8818-557F348AA5EA}"/>
              </a:ext>
            </a:extLst>
          </p:cNvPr>
          <p:cNvSpPr txBox="1"/>
          <p:nvPr/>
        </p:nvSpPr>
        <p:spPr>
          <a:xfrm>
            <a:off x="6465209" y="5059121"/>
            <a:ext cx="2164464" cy="1151084"/>
          </a:xfrm>
          <a:prstGeom prst="rect">
            <a:avLst/>
          </a:prstGeom>
          <a:noFill/>
        </p:spPr>
        <p:txBody>
          <a:bodyPr wrap="square">
            <a:spAutoFit/>
          </a:bodyPr>
          <a:lstStyle/>
          <a:p>
            <a:pPr>
              <a:lnSpc>
                <a:spcPts val="1020"/>
              </a:lnSpc>
              <a:spcBef>
                <a:spcPts val="990"/>
              </a:spcBef>
            </a:pPr>
            <a:r>
              <a:rPr lang="ja-JP" altLang="en-US" sz="1400" spc="-10" dirty="0">
                <a:solidFill>
                  <a:srgbClr val="254776"/>
                </a:solidFill>
                <a:effectLst/>
                <a:latin typeface="Arial" panose="020B0604020202020204" pitchFamily="34" charset="0"/>
                <a:cs typeface="Arial" panose="020B0604020202020204" pitchFamily="34" charset="0"/>
              </a:rPr>
              <a:t>行動</a:t>
            </a:r>
            <a:r>
              <a:rPr lang="en-US" altLang="ja-JP" sz="1400" spc="-10" dirty="0">
                <a:solidFill>
                  <a:srgbClr val="254776"/>
                </a:solidFill>
                <a:effectLst/>
                <a:latin typeface="Arial" panose="020B0604020202020204" pitchFamily="34" charset="0"/>
                <a:cs typeface="Arial" panose="020B0604020202020204" pitchFamily="34" charset="0"/>
              </a:rPr>
              <a:t>/</a:t>
            </a:r>
            <a:r>
              <a:rPr lang="ja-JP" altLang="en-US" sz="1400" spc="-10" dirty="0">
                <a:solidFill>
                  <a:srgbClr val="254776"/>
                </a:solidFill>
                <a:effectLst/>
                <a:latin typeface="Arial" panose="020B0604020202020204" pitchFamily="34" charset="0"/>
                <a:cs typeface="Arial" panose="020B0604020202020204" pitchFamily="34" charset="0"/>
              </a:rPr>
              <a:t>実装研究</a:t>
            </a:r>
            <a:endParaRPr lang="ja-JP" altLang="ja-JP" sz="1400" dirty="0">
              <a:effectLst/>
              <a:latin typeface="Arial" panose="020B0604020202020204" pitchFamily="34" charset="0"/>
              <a:cs typeface="Arial" panose="020B0604020202020204" pitchFamily="34" charset="0"/>
            </a:endParaRPr>
          </a:p>
          <a:p>
            <a:pPr marR="0" lvl="0" algn="l" defTabSz="609585" rtl="0" eaLnBrk="1" fontAlgn="auto" latinLnBrk="0" hangingPunct="1">
              <a:spcBef>
                <a:spcPts val="0"/>
              </a:spcBef>
              <a:spcAft>
                <a:spcPts val="0"/>
              </a:spcAft>
              <a:buClrTx/>
              <a:buSzTx/>
              <a:tabLst/>
              <a:defRPr/>
            </a:pPr>
            <a:endParaRPr kumimoji="0" lang="en-CA" sz="1400" b="0"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a:p>
            <a:pPr>
              <a:lnSpc>
                <a:spcPts val="1020"/>
              </a:lnSpc>
              <a:spcBef>
                <a:spcPts val="990"/>
              </a:spcBef>
            </a:pPr>
            <a:r>
              <a:rPr lang="ja-JP" altLang="ja-JP" sz="1400" spc="-10" dirty="0">
                <a:solidFill>
                  <a:srgbClr val="254776"/>
                </a:solidFill>
                <a:effectLst/>
                <a:latin typeface="Arial" panose="020B0604020202020204" pitchFamily="34" charset="0"/>
                <a:cs typeface="Arial" panose="020B0604020202020204" pitchFamily="34" charset="0"/>
              </a:rPr>
              <a:t>質的な洞察</a:t>
            </a:r>
            <a:endParaRPr lang="ja-JP" altLang="ja-JP" sz="1400" dirty="0">
              <a:effectLst/>
              <a:latin typeface="Arial" panose="020B0604020202020204" pitchFamily="34" charset="0"/>
              <a:cs typeface="Arial" panose="020B0604020202020204" pitchFamily="34" charset="0"/>
            </a:endParaRPr>
          </a:p>
          <a:p>
            <a:pPr marR="0" lvl="0" algn="l" defTabSz="609585" rtl="0" eaLnBrk="1" fontAlgn="auto" latinLnBrk="0" hangingPunct="1">
              <a:lnSpc>
                <a:spcPct val="150000"/>
              </a:lnSpc>
              <a:spcBef>
                <a:spcPts val="0"/>
              </a:spcBef>
              <a:spcAft>
                <a:spcPts val="0"/>
              </a:spcAft>
              <a:buClrTx/>
              <a:buSzTx/>
              <a:tabLst/>
              <a:defRPr/>
            </a:pPr>
            <a:endParaRPr kumimoji="0" lang="en-CA" sz="1400" b="0"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a:p>
            <a:pPr>
              <a:lnSpc>
                <a:spcPts val="1020"/>
              </a:lnSpc>
              <a:spcBef>
                <a:spcPts val="15"/>
              </a:spcBef>
            </a:pPr>
            <a:r>
              <a:rPr lang="ja-JP" altLang="ja-JP" sz="1400" b="1" dirty="0">
                <a:solidFill>
                  <a:srgbClr val="254776"/>
                </a:solidFill>
                <a:effectLst/>
                <a:latin typeface="Arial" panose="020B0604020202020204" pitchFamily="34" charset="0"/>
                <a:cs typeface="Arial" panose="020B0604020202020204" pitchFamily="34" charset="0"/>
              </a:rPr>
              <a:t>エビデンス統合</a:t>
            </a:r>
            <a:endParaRPr lang="ja-JP" altLang="ja-JP" sz="1400" dirty="0">
              <a:effectLst/>
              <a:latin typeface="Arial" panose="020B0604020202020204" pitchFamily="34" charset="0"/>
              <a:cs typeface="Arial" panose="020B0604020202020204" pitchFamily="34" charset="0"/>
            </a:endParaRPr>
          </a:p>
        </p:txBody>
      </p:sp>
      <p:sp>
        <p:nvSpPr>
          <p:cNvPr id="54" name="TextBox 53">
            <a:extLst>
              <a:ext uri="{FF2B5EF4-FFF2-40B4-BE49-F238E27FC236}">
                <a16:creationId xmlns:a16="http://schemas.microsoft.com/office/drawing/2014/main" id="{50A5868B-8693-1996-B5BC-F30B6D3E3EF0}"/>
              </a:ext>
            </a:extLst>
          </p:cNvPr>
          <p:cNvSpPr txBox="1"/>
          <p:nvPr/>
        </p:nvSpPr>
        <p:spPr>
          <a:xfrm>
            <a:off x="8683911" y="5039218"/>
            <a:ext cx="2902716" cy="1239250"/>
          </a:xfrm>
          <a:prstGeom prst="rect">
            <a:avLst/>
          </a:prstGeom>
          <a:noFill/>
        </p:spPr>
        <p:txBody>
          <a:bodyPr wrap="square">
            <a:spAutoFit/>
          </a:bodyPr>
          <a:lstStyle/>
          <a:p>
            <a:pPr marR="0" lvl="0" algn="l" defTabSz="609585" rtl="0" eaLnBrk="1" fontAlgn="auto" latinLnBrk="0" hangingPunct="1">
              <a:lnSpc>
                <a:spcPct val="100000"/>
              </a:lnSpc>
              <a:spcBef>
                <a:spcPts val="0"/>
              </a:spcBef>
              <a:spcAft>
                <a:spcPts val="0"/>
              </a:spcAft>
              <a:buClrTx/>
              <a:buSzTx/>
              <a:tabLst/>
              <a:defRPr/>
            </a:pPr>
            <a:r>
              <a:rPr lang="ja-JP" altLang="ja-JP" sz="1800" dirty="0">
                <a:solidFill>
                  <a:srgbClr val="254776"/>
                </a:solidFill>
                <a:effectLst/>
                <a:latin typeface="Arial" panose="020B0604020202020204" pitchFamily="34" charset="0"/>
                <a:cs typeface="Arial" panose="020B0604020202020204" pitchFamily="34" charset="0"/>
              </a:rPr>
              <a:t>新しいエビデンスの流れ</a:t>
            </a:r>
            <a:endParaRPr kumimoji="0" lang="en-CA" sz="900" b="0" i="1"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a:p>
            <a:pPr marR="0" lvl="0" algn="l" defTabSz="609585" rtl="0" eaLnBrk="1" fontAlgn="auto" latinLnBrk="0" hangingPunct="1">
              <a:lnSpc>
                <a:spcPct val="100000"/>
              </a:lnSpc>
              <a:spcBef>
                <a:spcPts val="0"/>
              </a:spcBef>
              <a:spcAft>
                <a:spcPts val="0"/>
              </a:spcAft>
              <a:buClrTx/>
              <a:buSzTx/>
              <a:tabLst/>
              <a:defRPr/>
            </a:pPr>
            <a:endParaRPr kumimoji="0" lang="en-CA" sz="500" b="0" i="1"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a:p>
            <a:pPr marL="536575" marR="0" lvl="0" algn="l" defTabSz="609585" rtl="0" eaLnBrk="1" fontAlgn="auto" latinLnBrk="0" hangingPunct="1">
              <a:lnSpc>
                <a:spcPct val="150000"/>
              </a:lnSpc>
              <a:spcBef>
                <a:spcPts val="0"/>
              </a:spcBef>
              <a:spcAft>
                <a:spcPts val="0"/>
              </a:spcAft>
              <a:buClrTx/>
              <a:buSzTx/>
              <a:tabLst/>
              <a:defRPr/>
            </a:pPr>
            <a:r>
              <a:rPr lang="ja-JP" altLang="ja-JP" sz="1400" dirty="0">
                <a:solidFill>
                  <a:srgbClr val="254776"/>
                </a:solidFill>
                <a:effectLst/>
                <a:latin typeface="Arial" panose="020B0604020202020204" pitchFamily="34" charset="0"/>
                <a:cs typeface="Arial" panose="020B0604020202020204" pitchFamily="34" charset="0"/>
              </a:rPr>
              <a:t>データ分析</a:t>
            </a:r>
            <a:endParaRPr kumimoji="0" lang="en-CA" sz="140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a:p>
            <a:pPr marL="536575" marR="0" lvl="0" algn="l" defTabSz="609585" rtl="0" eaLnBrk="1" fontAlgn="auto" latinLnBrk="0" hangingPunct="1">
              <a:lnSpc>
                <a:spcPct val="150000"/>
              </a:lnSpc>
              <a:spcBef>
                <a:spcPts val="0"/>
              </a:spcBef>
              <a:spcAft>
                <a:spcPts val="0"/>
              </a:spcAft>
              <a:buClrTx/>
              <a:buSzTx/>
              <a:tabLst/>
              <a:defRPr/>
            </a:pPr>
            <a:endParaRPr kumimoji="0" lang="en-CA" sz="140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a:p>
            <a:pPr marL="536575">
              <a:lnSpc>
                <a:spcPts val="1020"/>
              </a:lnSpc>
            </a:pPr>
            <a:r>
              <a:rPr lang="ja-JP" altLang="ja-JP" sz="1400" spc="-10" dirty="0">
                <a:solidFill>
                  <a:srgbClr val="254776"/>
                </a:solidFill>
                <a:effectLst/>
                <a:latin typeface="Arial" panose="020B0604020202020204" pitchFamily="34" charset="0"/>
                <a:cs typeface="Arial" panose="020B0604020202020204" pitchFamily="34" charset="0"/>
              </a:rPr>
              <a:t>評価</a:t>
            </a:r>
            <a:endParaRPr lang="ja-JP" altLang="ja-JP" sz="1400" dirty="0">
              <a:effectLst/>
              <a:latin typeface="Arial" panose="020B0604020202020204" pitchFamily="34" charset="0"/>
              <a:cs typeface="Arial" panose="020B0604020202020204" pitchFamily="34" charset="0"/>
            </a:endParaRPr>
          </a:p>
        </p:txBody>
      </p:sp>
      <p:grpSp>
        <p:nvGrpSpPr>
          <p:cNvPr id="24" name="Group 23">
            <a:extLst>
              <a:ext uri="{FF2B5EF4-FFF2-40B4-BE49-F238E27FC236}">
                <a16:creationId xmlns:a16="http://schemas.microsoft.com/office/drawing/2014/main" id="{61FE2F03-EF7C-2EF7-DFB8-04B826B347D9}"/>
              </a:ext>
            </a:extLst>
          </p:cNvPr>
          <p:cNvGrpSpPr/>
          <p:nvPr/>
        </p:nvGrpSpPr>
        <p:grpSpPr>
          <a:xfrm>
            <a:off x="928622" y="1567726"/>
            <a:ext cx="1760582" cy="1760582"/>
            <a:chOff x="319139" y="261883"/>
            <a:chExt cx="2794855" cy="2794855"/>
          </a:xfrm>
          <a:solidFill>
            <a:srgbClr val="DADFE2"/>
          </a:solidFill>
        </p:grpSpPr>
        <p:sp>
          <p:nvSpPr>
            <p:cNvPr id="25" name="Shape 24">
              <a:extLst>
                <a:ext uri="{FF2B5EF4-FFF2-40B4-BE49-F238E27FC236}">
                  <a16:creationId xmlns:a16="http://schemas.microsoft.com/office/drawing/2014/main" id="{E5B4F7A5-8D35-0D70-0876-21F5481F65C9}"/>
                </a:ext>
              </a:extLst>
            </p:cNvPr>
            <p:cNvSpPr/>
            <p:nvPr/>
          </p:nvSpPr>
          <p:spPr>
            <a:xfrm>
              <a:off x="319139" y="261883"/>
              <a:ext cx="2794855" cy="2794855"/>
            </a:xfrm>
            <a:prstGeom prst="gear9">
              <a:avLst/>
            </a:prstGeom>
            <a:grpFill/>
            <a:ln>
              <a:solidFill>
                <a:srgbClr val="C3C7CD"/>
              </a:solidFill>
            </a:ln>
          </p:spPr>
          <p:style>
            <a:lnRef idx="2">
              <a:scrgbClr r="0" g="0" b="0"/>
            </a:lnRef>
            <a:fillRef idx="1">
              <a:scrgbClr r="0" g="0" b="0"/>
            </a:fillRef>
            <a:effectRef idx="0">
              <a:schemeClr val="accent2">
                <a:hueOff val="0"/>
                <a:satOff val="0"/>
                <a:lumOff val="0"/>
                <a:alphaOff val="0"/>
              </a:schemeClr>
            </a:effectRef>
            <a:fontRef idx="minor">
              <a:schemeClr val="lt1"/>
            </a:fontRef>
          </p:style>
          <p:txBody>
            <a:bodyPr/>
            <a:lstStyle/>
            <a:p>
              <a:endParaRPr lang="en-US" dirty="0">
                <a:latin typeface="Arial" panose="020B0604020202020204" pitchFamily="34" charset="0"/>
                <a:cs typeface="Arial" panose="020B0604020202020204" pitchFamily="34" charset="0"/>
              </a:endParaRPr>
            </a:p>
          </p:txBody>
        </p:sp>
        <p:sp>
          <p:nvSpPr>
            <p:cNvPr id="26" name="Shape 4">
              <a:extLst>
                <a:ext uri="{FF2B5EF4-FFF2-40B4-BE49-F238E27FC236}">
                  <a16:creationId xmlns:a16="http://schemas.microsoft.com/office/drawing/2014/main" id="{12BFBA00-5F5E-EB09-83E0-22788923BBCA}"/>
                </a:ext>
              </a:extLst>
            </p:cNvPr>
            <p:cNvSpPr txBox="1"/>
            <p:nvPr/>
          </p:nvSpPr>
          <p:spPr>
            <a:xfrm>
              <a:off x="766903" y="908103"/>
              <a:ext cx="1896911" cy="1436614"/>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marL="0" marR="0" lvl="0" indent="0" algn="ctr" defTabSz="609585" rtl="0" eaLnBrk="1" fontAlgn="auto" latinLnBrk="0" hangingPunct="1">
                <a:lnSpc>
                  <a:spcPts val="1600"/>
                </a:lnSpc>
                <a:spcBef>
                  <a:spcPts val="0"/>
                </a:spcBef>
                <a:spcAft>
                  <a:spcPts val="0"/>
                </a:spcAft>
                <a:buClrTx/>
                <a:buSzTx/>
                <a:buFontTx/>
                <a:buNone/>
                <a:tabLst/>
                <a:defRPr/>
              </a:pPr>
              <a:r>
                <a:rPr lang="en-US" altLang="ja-JP" sz="1400" dirty="0">
                  <a:solidFill>
                    <a:srgbClr val="254776"/>
                  </a:solidFill>
                  <a:effectLst/>
                  <a:latin typeface="Arial" panose="020B0604020202020204" pitchFamily="34" charset="0"/>
                  <a:cs typeface="Arial" panose="020B0604020202020204" pitchFamily="34" charset="0"/>
                </a:rPr>
                <a:t>「市場」および集団を</a:t>
              </a:r>
              <a:r>
                <a:rPr lang="en-US" altLang="ja-JP" sz="1400" b="1" dirty="0">
                  <a:solidFill>
                    <a:srgbClr val="254776"/>
                  </a:solidFill>
                  <a:effectLst/>
                  <a:latin typeface="Arial" panose="020B0604020202020204" pitchFamily="34" charset="0"/>
                  <a:cs typeface="Arial" panose="020B0604020202020204" pitchFamily="34" charset="0"/>
                </a:rPr>
                <a:t>理解し、優先順位を付ける</a:t>
              </a:r>
              <a:endParaRPr kumimoji="0" lang="en-US" sz="1400" b="1"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p:txBody>
        </p:sp>
      </p:grpSp>
      <p:sp>
        <p:nvSpPr>
          <p:cNvPr id="82" name="Shape 81">
            <a:extLst>
              <a:ext uri="{FF2B5EF4-FFF2-40B4-BE49-F238E27FC236}">
                <a16:creationId xmlns:a16="http://schemas.microsoft.com/office/drawing/2014/main" id="{4CC461AE-3A11-0DF0-A665-5072D0277B89}"/>
              </a:ext>
            </a:extLst>
          </p:cNvPr>
          <p:cNvSpPr/>
          <p:nvPr/>
        </p:nvSpPr>
        <p:spPr>
          <a:xfrm>
            <a:off x="928622" y="3188858"/>
            <a:ext cx="1760582" cy="1760582"/>
          </a:xfrm>
          <a:prstGeom prst="gear9">
            <a:avLst/>
          </a:prstGeom>
          <a:solidFill>
            <a:srgbClr val="DADFE2"/>
          </a:solidFill>
          <a:ln>
            <a:solidFill>
              <a:srgbClr val="C3C7CD"/>
            </a:solidFill>
          </a:ln>
        </p:spPr>
        <p:style>
          <a:lnRef idx="2">
            <a:scrgbClr r="0" g="0" b="0"/>
          </a:lnRef>
          <a:fillRef idx="1">
            <a:scrgbClr r="0" g="0" b="0"/>
          </a:fillRef>
          <a:effectRef idx="0">
            <a:schemeClr val="accent2">
              <a:hueOff val="0"/>
              <a:satOff val="0"/>
              <a:lumOff val="0"/>
              <a:alphaOff val="0"/>
            </a:schemeClr>
          </a:effectRef>
          <a:fontRef idx="minor">
            <a:schemeClr val="lt1"/>
          </a:fontRef>
        </p:style>
        <p:txBody>
          <a:bodyPr/>
          <a:lstStyle/>
          <a:p>
            <a:endParaRPr lang="ja-JP" altLang="en-US"/>
          </a:p>
        </p:txBody>
      </p:sp>
      <p:sp>
        <p:nvSpPr>
          <p:cNvPr id="84" name="Shape 83">
            <a:extLst>
              <a:ext uri="{FF2B5EF4-FFF2-40B4-BE49-F238E27FC236}">
                <a16:creationId xmlns:a16="http://schemas.microsoft.com/office/drawing/2014/main" id="{F4593C10-E76D-33E8-C52B-CBA04446E602}"/>
              </a:ext>
            </a:extLst>
          </p:cNvPr>
          <p:cNvSpPr/>
          <p:nvPr/>
        </p:nvSpPr>
        <p:spPr>
          <a:xfrm>
            <a:off x="928622" y="4810998"/>
            <a:ext cx="1760582" cy="1760582"/>
          </a:xfrm>
          <a:prstGeom prst="gear9">
            <a:avLst/>
          </a:prstGeom>
          <a:solidFill>
            <a:srgbClr val="DADFE2"/>
          </a:solidFill>
          <a:ln>
            <a:solidFill>
              <a:srgbClr val="C3C7CD"/>
            </a:solidFill>
          </a:ln>
        </p:spPr>
        <p:style>
          <a:lnRef idx="2">
            <a:scrgbClr r="0" g="0" b="0"/>
          </a:lnRef>
          <a:fillRef idx="1">
            <a:scrgbClr r="0" g="0" b="0"/>
          </a:fillRef>
          <a:effectRef idx="0">
            <a:schemeClr val="accent2">
              <a:hueOff val="0"/>
              <a:satOff val="0"/>
              <a:lumOff val="0"/>
              <a:alphaOff val="0"/>
            </a:schemeClr>
          </a:effectRef>
          <a:fontRef idx="minor">
            <a:schemeClr val="lt1"/>
          </a:fontRef>
        </p:style>
        <p:txBody>
          <a:bodyPr/>
          <a:lstStyle/>
          <a:p>
            <a:endParaRPr lang="ja-JP" altLang="en-US"/>
          </a:p>
        </p:txBody>
      </p:sp>
      <p:sp>
        <p:nvSpPr>
          <p:cNvPr id="16" name="TextBox 15">
            <a:extLst>
              <a:ext uri="{FF2B5EF4-FFF2-40B4-BE49-F238E27FC236}">
                <a16:creationId xmlns:a16="http://schemas.microsoft.com/office/drawing/2014/main" id="{F67DBAB6-4979-E025-97F0-6C646D81FC91}"/>
              </a:ext>
            </a:extLst>
          </p:cNvPr>
          <p:cNvSpPr txBox="1"/>
          <p:nvPr/>
        </p:nvSpPr>
        <p:spPr>
          <a:xfrm>
            <a:off x="2812252" y="1847721"/>
            <a:ext cx="3035024" cy="1169551"/>
          </a:xfrm>
          <a:prstGeom prst="rect">
            <a:avLst/>
          </a:prstGeom>
          <a:noFill/>
          <a:ln w="28575">
            <a:noFill/>
          </a:ln>
        </p:spPr>
        <p:txBody>
          <a:bodyPr wrap="square" rtlCol="0">
            <a:spAutoFit/>
          </a:bodyPr>
          <a:lstStyle/>
          <a:p>
            <a:pPr marL="0" marR="0" lvl="0" indent="0" defTabSz="609585" rtl="0" eaLnBrk="1" fontAlgn="auto" latinLnBrk="0" hangingPunct="1">
              <a:lnSpc>
                <a:spcPct val="100000"/>
              </a:lnSpc>
              <a:spcBef>
                <a:spcPts val="0"/>
              </a:spcBef>
              <a:spcAft>
                <a:spcPts val="0"/>
              </a:spcAft>
              <a:buClrTx/>
              <a:buSzTx/>
              <a:buFontTx/>
              <a:buNone/>
              <a:tabLst/>
              <a:defRPr/>
            </a:pPr>
            <a:r>
              <a:rPr lang="ja-JP" altLang="ja-JP" sz="1400" dirty="0">
                <a:solidFill>
                  <a:srgbClr val="254776"/>
                </a:solidFill>
                <a:effectLst/>
                <a:latin typeface="Arial" panose="020B0604020202020204" pitchFamily="34" charset="0"/>
                <a:cs typeface="Arial" panose="020B0604020202020204" pitchFamily="34" charset="0"/>
              </a:rPr>
              <a:t>システムのギャップはどこにあり、何がその原因になっているのか</a:t>
            </a:r>
            <a:r>
              <a:rPr lang="en-US" altLang="ja-JP" sz="1400" dirty="0">
                <a:solidFill>
                  <a:srgbClr val="254776"/>
                </a:solidFill>
                <a:effectLst/>
                <a:latin typeface="Arial" panose="020B0604020202020204" pitchFamily="34" charset="0"/>
                <a:cs typeface="Arial" panose="020B0604020202020204" pitchFamily="34" charset="0"/>
              </a:rPr>
              <a:t>?</a:t>
            </a:r>
            <a:r>
              <a:rPr lang="ja-JP" altLang="ja-JP" sz="1400" dirty="0">
                <a:solidFill>
                  <a:srgbClr val="254776"/>
                </a:solidFill>
                <a:effectLst/>
                <a:latin typeface="Arial" panose="020B0604020202020204" pitchFamily="34" charset="0"/>
                <a:cs typeface="Arial" panose="020B0604020202020204" pitchFamily="34" charset="0"/>
              </a:rPr>
              <a:t>どこに不公平さがあるのか</a:t>
            </a:r>
            <a:r>
              <a:rPr lang="en-US" altLang="ja-JP" sz="1400" dirty="0">
                <a:solidFill>
                  <a:srgbClr val="254776"/>
                </a:solidFill>
                <a:effectLst/>
                <a:latin typeface="Arial" panose="020B0604020202020204" pitchFamily="34" charset="0"/>
                <a:cs typeface="Arial" panose="020B0604020202020204" pitchFamily="34" charset="0"/>
              </a:rPr>
              <a:t>?</a:t>
            </a:r>
            <a:r>
              <a:rPr lang="ja-JP" altLang="ja-JP" sz="1400" dirty="0">
                <a:solidFill>
                  <a:srgbClr val="254776"/>
                </a:solidFill>
                <a:effectLst/>
                <a:latin typeface="Arial" panose="020B0604020202020204" pitchFamily="34" charset="0"/>
                <a:cs typeface="Arial" panose="020B0604020202020204" pitchFamily="34" charset="0"/>
              </a:rPr>
              <a:t>対処している優先事項は</a:t>
            </a:r>
            <a:r>
              <a:rPr lang="en-US" altLang="ja-JP" sz="1400" dirty="0">
                <a:solidFill>
                  <a:srgbClr val="254776"/>
                </a:solidFill>
                <a:effectLst/>
                <a:latin typeface="Arial" panose="020B0604020202020204" pitchFamily="34" charset="0"/>
                <a:cs typeface="Arial" panose="020B0604020202020204" pitchFamily="34" charset="0"/>
              </a:rPr>
              <a:t>(</a:t>
            </a:r>
            <a:r>
              <a:rPr lang="ja-JP" altLang="ja-JP" sz="1400" dirty="0">
                <a:solidFill>
                  <a:srgbClr val="254776"/>
                </a:solidFill>
                <a:effectLst/>
                <a:latin typeface="Arial" panose="020B0604020202020204" pitchFamily="34" charset="0"/>
                <a:cs typeface="Arial" panose="020B0604020202020204" pitchFamily="34" charset="0"/>
              </a:rPr>
              <a:t>または解決を試みている問題は</a:t>
            </a:r>
            <a:r>
              <a:rPr lang="en-US" altLang="ja-JP" sz="1400" dirty="0">
                <a:solidFill>
                  <a:srgbClr val="254776"/>
                </a:solidFill>
                <a:effectLst/>
                <a:latin typeface="Arial" panose="020B0604020202020204" pitchFamily="34" charset="0"/>
                <a:cs typeface="Arial" panose="020B0604020202020204" pitchFamily="34" charset="0"/>
              </a:rPr>
              <a:t>)</a:t>
            </a:r>
            <a:r>
              <a:rPr lang="ja-JP" altLang="en-US" sz="1400" dirty="0">
                <a:solidFill>
                  <a:srgbClr val="254776"/>
                </a:solidFill>
                <a:effectLst/>
                <a:latin typeface="Arial" panose="020B0604020202020204" pitchFamily="34" charset="0"/>
                <a:cs typeface="Arial" panose="020B0604020202020204" pitchFamily="34" charset="0"/>
              </a:rPr>
              <a:t>？</a:t>
            </a:r>
            <a:endParaRPr kumimoji="0" lang="en-US" sz="1400" b="0"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p:txBody>
      </p:sp>
      <p:sp>
        <p:nvSpPr>
          <p:cNvPr id="32" name="Shape 4">
            <a:extLst>
              <a:ext uri="{FF2B5EF4-FFF2-40B4-BE49-F238E27FC236}">
                <a16:creationId xmlns:a16="http://schemas.microsoft.com/office/drawing/2014/main" id="{D51CC5A9-924E-F5EF-26E4-524FD7CFD423}"/>
              </a:ext>
            </a:extLst>
          </p:cNvPr>
          <p:cNvSpPr txBox="1"/>
          <p:nvPr/>
        </p:nvSpPr>
        <p:spPr>
          <a:xfrm>
            <a:off x="1146138" y="3660077"/>
            <a:ext cx="1259482" cy="904976"/>
          </a:xfrm>
          <a:prstGeom prst="rect">
            <a:avLst/>
          </a:prstGeom>
          <a:noFill/>
          <a:ln>
            <a:noFill/>
          </a:ln>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marR="10795" algn="ctr">
              <a:lnSpc>
                <a:spcPts val="1500"/>
              </a:lnSpc>
            </a:pPr>
            <a:r>
              <a:rPr lang="ja-JP" altLang="ja-JP" sz="1400" spc="-10" dirty="0">
                <a:solidFill>
                  <a:srgbClr val="254776"/>
                </a:solidFill>
                <a:effectLst/>
                <a:latin typeface="Arial" panose="020B0604020202020204" pitchFamily="34" charset="0"/>
                <a:cs typeface="Arial" panose="020B0604020202020204" pitchFamily="34" charset="0"/>
              </a:rPr>
              <a:t>新しいサービスおよびサービスモデルを</a:t>
            </a:r>
            <a:r>
              <a:rPr lang="ja-JP" altLang="ja-JP" sz="1400" b="1" spc="-10" dirty="0">
                <a:solidFill>
                  <a:srgbClr val="254776"/>
                </a:solidFill>
                <a:effectLst/>
                <a:latin typeface="Arial" panose="020B0604020202020204" pitchFamily="34" charset="0"/>
                <a:cs typeface="Arial" panose="020B0604020202020204" pitchFamily="34" charset="0"/>
              </a:rPr>
              <a:t>共同</a:t>
            </a:r>
            <a:r>
              <a:rPr lang="en-US" altLang="ja-JP" sz="1400" b="1" spc="-10" dirty="0">
                <a:solidFill>
                  <a:srgbClr val="254776"/>
                </a:solidFill>
                <a:effectLst/>
                <a:latin typeface="Arial" panose="020B0604020202020204" pitchFamily="34" charset="0"/>
                <a:cs typeface="Arial" panose="020B0604020202020204" pitchFamily="34" charset="0"/>
              </a:rPr>
              <a:t> </a:t>
            </a:r>
            <a:r>
              <a:rPr lang="ja-JP" altLang="ja-JP" sz="1400" b="1" spc="-10" dirty="0">
                <a:solidFill>
                  <a:srgbClr val="254776"/>
                </a:solidFill>
                <a:effectLst/>
                <a:latin typeface="Arial" panose="020B0604020202020204" pitchFamily="34" charset="0"/>
                <a:cs typeface="Arial" panose="020B0604020202020204" pitchFamily="34" charset="0"/>
              </a:rPr>
              <a:t>設計する</a:t>
            </a:r>
            <a:endParaRPr lang="ja-JP" altLang="ja-JP" sz="1400" dirty="0">
              <a:effectLst/>
              <a:latin typeface="Arial" panose="020B0604020202020204" pitchFamily="34" charset="0"/>
              <a:cs typeface="Arial" panose="020B0604020202020204" pitchFamily="34" charset="0"/>
            </a:endParaRPr>
          </a:p>
        </p:txBody>
      </p:sp>
      <p:sp>
        <p:nvSpPr>
          <p:cNvPr id="35" name="Shape 4">
            <a:extLst>
              <a:ext uri="{FF2B5EF4-FFF2-40B4-BE49-F238E27FC236}">
                <a16:creationId xmlns:a16="http://schemas.microsoft.com/office/drawing/2014/main" id="{47882A33-ADD4-4F19-D039-880E66C84A09}"/>
              </a:ext>
            </a:extLst>
          </p:cNvPr>
          <p:cNvSpPr txBox="1"/>
          <p:nvPr/>
        </p:nvSpPr>
        <p:spPr>
          <a:xfrm>
            <a:off x="1146137" y="5238801"/>
            <a:ext cx="1325549" cy="904976"/>
          </a:xfrm>
          <a:prstGeom prst="rect">
            <a:avLst/>
          </a:prstGeom>
          <a:noFill/>
          <a:ln>
            <a:noFill/>
          </a:ln>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ja-JP" altLang="ja-JP" sz="1400" spc="-10" dirty="0">
                <a:solidFill>
                  <a:srgbClr val="254776"/>
                </a:solidFill>
                <a:effectLst/>
                <a:latin typeface="Arial" panose="020B0604020202020204" pitchFamily="34" charset="0"/>
                <a:cs typeface="Arial" panose="020B0604020202020204" pitchFamily="34" charset="0"/>
              </a:rPr>
              <a:t>システムレベルの監視および評価を利用して</a:t>
            </a:r>
            <a:r>
              <a:rPr lang="ja-JP" altLang="ja-JP" sz="1400" b="1" spc="-10" dirty="0">
                <a:solidFill>
                  <a:srgbClr val="254776"/>
                </a:solidFill>
                <a:effectLst/>
                <a:latin typeface="Arial" panose="020B0604020202020204" pitchFamily="34" charset="0"/>
                <a:cs typeface="Arial" panose="020B0604020202020204" pitchFamily="34" charset="0"/>
              </a:rPr>
              <a:t>実装し、適応する</a:t>
            </a:r>
            <a:endParaRPr kumimoji="0" lang="en-US" sz="1400" b="0"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p:txBody>
      </p:sp>
      <p:sp>
        <p:nvSpPr>
          <p:cNvPr id="41" name="TextBox 40">
            <a:extLst>
              <a:ext uri="{FF2B5EF4-FFF2-40B4-BE49-F238E27FC236}">
                <a16:creationId xmlns:a16="http://schemas.microsoft.com/office/drawing/2014/main" id="{79F21813-8BD1-E895-8007-403C2C5E6EC0}"/>
              </a:ext>
            </a:extLst>
          </p:cNvPr>
          <p:cNvSpPr txBox="1"/>
          <p:nvPr/>
        </p:nvSpPr>
        <p:spPr>
          <a:xfrm>
            <a:off x="2812252" y="3531836"/>
            <a:ext cx="3035024" cy="954107"/>
          </a:xfrm>
          <a:prstGeom prst="rect">
            <a:avLst/>
          </a:prstGeom>
          <a:noFill/>
          <a:ln w="28575">
            <a:noFill/>
          </a:ln>
        </p:spPr>
        <p:txBody>
          <a:bodyPr wrap="square" rtlCol="0">
            <a:spAutoFit/>
          </a:bodyPr>
          <a:lstStyle/>
          <a:p>
            <a:pPr marR="11430">
              <a:spcBef>
                <a:spcPts val="20"/>
              </a:spcBef>
              <a:spcAft>
                <a:spcPts val="0"/>
              </a:spcAft>
            </a:pPr>
            <a:r>
              <a:rPr lang="ja-JP" altLang="ja-JP" sz="1400" spc="-10" dirty="0">
                <a:solidFill>
                  <a:srgbClr val="254776"/>
                </a:solidFill>
                <a:effectLst/>
                <a:latin typeface="Arial" panose="020B0604020202020204" pitchFamily="34" charset="0"/>
                <a:cs typeface="Arial" panose="020B0604020202020204" pitchFamily="34" charset="0"/>
              </a:rPr>
              <a:t>エビデンスに基づく解決策はどのようなものか</a:t>
            </a:r>
            <a:r>
              <a:rPr lang="en-US" altLang="ja-JP" sz="1400" spc="-10" dirty="0">
                <a:solidFill>
                  <a:srgbClr val="254776"/>
                </a:solidFill>
                <a:effectLst/>
                <a:latin typeface="Arial" panose="020B0604020202020204" pitchFamily="34" charset="0"/>
                <a:cs typeface="Arial" panose="020B0604020202020204" pitchFamily="34" charset="0"/>
              </a:rPr>
              <a:t>?</a:t>
            </a:r>
            <a:r>
              <a:rPr lang="ja-JP" altLang="ja-JP" sz="1400" spc="-10" dirty="0">
                <a:solidFill>
                  <a:srgbClr val="254776"/>
                </a:solidFill>
                <a:effectLst/>
                <a:latin typeface="Arial" panose="020B0604020202020204" pitchFamily="34" charset="0"/>
                <a:cs typeface="Arial" panose="020B0604020202020204" pitchFamily="34" charset="0"/>
              </a:rPr>
              <a:t>システム利用者およびコミュニティからの情報を取り入れ、どのように解決策を適応させ、設計するか</a:t>
            </a:r>
            <a:r>
              <a:rPr lang="en-US" altLang="ja-JP" sz="1400" spc="-10" dirty="0">
                <a:solidFill>
                  <a:srgbClr val="254776"/>
                </a:solidFill>
                <a:effectLst/>
                <a:latin typeface="Arial" panose="020B0604020202020204" pitchFamily="34" charset="0"/>
                <a:cs typeface="Arial" panose="020B0604020202020204" pitchFamily="34" charset="0"/>
              </a:rPr>
              <a:t>?</a:t>
            </a:r>
            <a:endParaRPr lang="ja-JP" altLang="ja-JP" sz="1400" dirty="0">
              <a:effectLst/>
              <a:latin typeface="Arial" panose="020B0604020202020204" pitchFamily="34" charset="0"/>
              <a:cs typeface="Arial" panose="020B0604020202020204" pitchFamily="34" charset="0"/>
            </a:endParaRPr>
          </a:p>
        </p:txBody>
      </p:sp>
      <p:sp>
        <p:nvSpPr>
          <p:cNvPr id="42" name="TextBox 41">
            <a:extLst>
              <a:ext uri="{FF2B5EF4-FFF2-40B4-BE49-F238E27FC236}">
                <a16:creationId xmlns:a16="http://schemas.microsoft.com/office/drawing/2014/main" id="{88A6D16C-AB56-2B3B-23D0-92A6B0FB4DC3}"/>
              </a:ext>
            </a:extLst>
          </p:cNvPr>
          <p:cNvSpPr txBox="1"/>
          <p:nvPr/>
        </p:nvSpPr>
        <p:spPr>
          <a:xfrm>
            <a:off x="2812252" y="5250579"/>
            <a:ext cx="3035024" cy="738664"/>
          </a:xfrm>
          <a:prstGeom prst="rect">
            <a:avLst/>
          </a:prstGeom>
          <a:noFill/>
          <a:ln w="28575">
            <a:noFill/>
          </a:ln>
        </p:spPr>
        <p:txBody>
          <a:bodyPr wrap="square" rtlCol="0">
            <a:spAutoFit/>
          </a:bodyPr>
          <a:lstStyle/>
          <a:p>
            <a:pPr marR="11430">
              <a:spcBef>
                <a:spcPts val="15"/>
              </a:spcBef>
              <a:spcAft>
                <a:spcPts val="0"/>
              </a:spcAft>
            </a:pPr>
            <a:r>
              <a:rPr lang="ja-JP" altLang="ja-JP" sz="1400" dirty="0">
                <a:solidFill>
                  <a:srgbClr val="254776"/>
                </a:solidFill>
                <a:effectLst/>
                <a:latin typeface="Arial" panose="020B0604020202020204" pitchFamily="34" charset="0"/>
                <a:cs typeface="Arial" panose="020B0604020202020204" pitchFamily="34" charset="0"/>
              </a:rPr>
              <a:t>このモデルは機能するのか</a:t>
            </a:r>
            <a:r>
              <a:rPr lang="en-US" altLang="ja-JP" sz="1400" dirty="0">
                <a:solidFill>
                  <a:srgbClr val="254776"/>
                </a:solidFill>
                <a:effectLst/>
                <a:latin typeface="Arial" panose="020B0604020202020204" pitchFamily="34" charset="0"/>
                <a:cs typeface="Arial" panose="020B0604020202020204" pitchFamily="34" charset="0"/>
              </a:rPr>
              <a:t>?</a:t>
            </a:r>
            <a:endParaRPr lang="ja-JP" altLang="ja-JP" sz="1400" dirty="0">
              <a:effectLst/>
              <a:latin typeface="Arial" panose="020B0604020202020204" pitchFamily="34" charset="0"/>
              <a:cs typeface="Arial" panose="020B0604020202020204" pitchFamily="34" charset="0"/>
            </a:endParaRPr>
          </a:p>
          <a:p>
            <a:r>
              <a:rPr lang="ja-JP" altLang="ja-JP" sz="1400" dirty="0">
                <a:solidFill>
                  <a:srgbClr val="254776"/>
                </a:solidFill>
                <a:effectLst/>
                <a:latin typeface="Arial" panose="020B0604020202020204" pitchFamily="34" charset="0"/>
                <a:cs typeface="Arial" panose="020B0604020202020204" pitchFamily="34" charset="0"/>
              </a:rPr>
              <a:t>どのように</a:t>
            </a:r>
            <a:r>
              <a:rPr lang="en-US" altLang="ja-JP" sz="1400" dirty="0">
                <a:solidFill>
                  <a:srgbClr val="254776"/>
                </a:solidFill>
                <a:effectLst/>
                <a:latin typeface="Arial" panose="020B0604020202020204" pitchFamily="34" charset="0"/>
                <a:cs typeface="Arial" panose="020B0604020202020204" pitchFamily="34" charset="0"/>
              </a:rPr>
              <a:t>?</a:t>
            </a:r>
            <a:r>
              <a:rPr lang="ja-JP" altLang="ja-JP" sz="1400" dirty="0">
                <a:solidFill>
                  <a:srgbClr val="254776"/>
                </a:solidFill>
                <a:effectLst/>
                <a:latin typeface="Arial" panose="020B0604020202020204" pitchFamily="34" charset="0"/>
                <a:cs typeface="Arial" panose="020B0604020202020204" pitchFamily="34" charset="0"/>
              </a:rPr>
              <a:t>誰のために</a:t>
            </a:r>
            <a:r>
              <a:rPr lang="en-US" altLang="ja-JP" sz="1400" dirty="0">
                <a:solidFill>
                  <a:srgbClr val="254776"/>
                </a:solidFill>
                <a:effectLst/>
                <a:latin typeface="Arial" panose="020B0604020202020204" pitchFamily="34" charset="0"/>
                <a:cs typeface="Arial" panose="020B0604020202020204" pitchFamily="34" charset="0"/>
              </a:rPr>
              <a:t>?</a:t>
            </a:r>
            <a:r>
              <a:rPr lang="ja-JP" altLang="ja-JP" sz="1400" dirty="0">
                <a:solidFill>
                  <a:srgbClr val="254776"/>
                </a:solidFill>
                <a:effectLst/>
                <a:latin typeface="Arial" panose="020B0604020202020204" pitchFamily="34" charset="0"/>
                <a:cs typeface="Arial" panose="020B0604020202020204" pitchFamily="34" charset="0"/>
              </a:rPr>
              <a:t>強化および調整にはどのような適応が必要か</a:t>
            </a:r>
            <a:r>
              <a:rPr lang="en-US" altLang="ja-JP" sz="1400" dirty="0">
                <a:solidFill>
                  <a:srgbClr val="254776"/>
                </a:solidFill>
                <a:effectLst/>
                <a:latin typeface="Arial" panose="020B0604020202020204" pitchFamily="34" charset="0"/>
                <a:cs typeface="Arial" panose="020B0604020202020204" pitchFamily="34" charset="0"/>
              </a:rPr>
              <a:t>?</a:t>
            </a:r>
            <a:endParaRPr kumimoji="0" lang="en-US" sz="1400" b="0"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p:txBody>
      </p:sp>
      <p:sp>
        <p:nvSpPr>
          <p:cNvPr id="44" name="TextBox 43">
            <a:extLst>
              <a:ext uri="{FF2B5EF4-FFF2-40B4-BE49-F238E27FC236}">
                <a16:creationId xmlns:a16="http://schemas.microsoft.com/office/drawing/2014/main" id="{ACD99DF0-43FF-3DED-96BE-B0E43CD87485}"/>
              </a:ext>
            </a:extLst>
          </p:cNvPr>
          <p:cNvSpPr txBox="1"/>
          <p:nvPr/>
        </p:nvSpPr>
        <p:spPr>
          <a:xfrm>
            <a:off x="5953303" y="1243218"/>
            <a:ext cx="4146308" cy="3693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ja-JP" altLang="ja-JP" sz="1800" dirty="0">
                <a:solidFill>
                  <a:srgbClr val="254776"/>
                </a:solidFill>
                <a:effectLst/>
                <a:latin typeface="Arial" panose="020B0604020202020204" pitchFamily="34" charset="0"/>
                <a:cs typeface="Arial" panose="020B0604020202020204" pitchFamily="34" charset="0"/>
              </a:rPr>
              <a:t>既存のエビデンスの蓄積</a:t>
            </a:r>
            <a:r>
              <a:rPr kumimoji="0" lang="en-CA" sz="1800"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rPr>
              <a:t>:</a:t>
            </a:r>
          </a:p>
        </p:txBody>
      </p:sp>
      <p:sp>
        <p:nvSpPr>
          <p:cNvPr id="45" name="TextBox 44">
            <a:extLst>
              <a:ext uri="{FF2B5EF4-FFF2-40B4-BE49-F238E27FC236}">
                <a16:creationId xmlns:a16="http://schemas.microsoft.com/office/drawing/2014/main" id="{0D2637B3-72C2-DD52-D12B-EC63A8AC0808}"/>
              </a:ext>
            </a:extLst>
          </p:cNvPr>
          <p:cNvSpPr txBox="1"/>
          <p:nvPr/>
        </p:nvSpPr>
        <p:spPr>
          <a:xfrm>
            <a:off x="2812252" y="1243218"/>
            <a:ext cx="2369348" cy="3693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US" altLang="ja-JP" sz="1800" spc="-10" dirty="0">
                <a:solidFill>
                  <a:srgbClr val="254776"/>
                </a:solidFill>
                <a:effectLst/>
                <a:latin typeface="Arial" panose="020B0604020202020204" pitchFamily="34" charset="0"/>
                <a:cs typeface="Arial" panose="020B0604020202020204" pitchFamily="34" charset="0"/>
              </a:rPr>
              <a:t>質問</a:t>
            </a:r>
            <a:endParaRPr kumimoji="0" lang="en-CA" sz="1800"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p:txBody>
      </p:sp>
      <p:sp>
        <p:nvSpPr>
          <p:cNvPr id="47" name="TextBox 46">
            <a:extLst>
              <a:ext uri="{FF2B5EF4-FFF2-40B4-BE49-F238E27FC236}">
                <a16:creationId xmlns:a16="http://schemas.microsoft.com/office/drawing/2014/main" id="{7F8AC3E3-37A7-BEBB-A34A-13CD999B4A95}"/>
              </a:ext>
            </a:extLst>
          </p:cNvPr>
          <p:cNvSpPr txBox="1"/>
          <p:nvPr/>
        </p:nvSpPr>
        <p:spPr>
          <a:xfrm>
            <a:off x="6475040" y="2043391"/>
            <a:ext cx="1977572" cy="756104"/>
          </a:xfrm>
          <a:prstGeom prst="rect">
            <a:avLst/>
          </a:prstGeom>
          <a:noFill/>
        </p:spPr>
        <p:txBody>
          <a:bodyPr wrap="square">
            <a:spAutoFit/>
          </a:bodyPr>
          <a:lstStyle/>
          <a:p>
            <a:pPr>
              <a:lnSpc>
                <a:spcPts val="1020"/>
              </a:lnSpc>
              <a:spcBef>
                <a:spcPts val="30"/>
              </a:spcBef>
            </a:pPr>
            <a:r>
              <a:rPr lang="ja-JP" altLang="ja-JP" sz="1400" dirty="0">
                <a:solidFill>
                  <a:srgbClr val="254776"/>
                </a:solidFill>
                <a:effectLst/>
                <a:latin typeface="Arial" panose="020B0604020202020204" pitchFamily="34" charset="0"/>
                <a:cs typeface="Arial" panose="020B0604020202020204" pitchFamily="34" charset="0"/>
              </a:rPr>
              <a:t>データ分析</a:t>
            </a:r>
            <a:endParaRPr lang="ja-JP" altLang="ja-JP" sz="1400" dirty="0">
              <a:effectLst/>
              <a:latin typeface="Arial" panose="020B0604020202020204" pitchFamily="34" charset="0"/>
              <a:cs typeface="Arial" panose="020B0604020202020204" pitchFamily="34" charset="0"/>
            </a:endParaRPr>
          </a:p>
          <a:p>
            <a:pPr marR="0" lvl="0" algn="l" defTabSz="609585" rtl="0" eaLnBrk="1" fontAlgn="auto" latinLnBrk="0" hangingPunct="1">
              <a:lnSpc>
                <a:spcPct val="150000"/>
              </a:lnSpc>
              <a:spcBef>
                <a:spcPts val="0"/>
              </a:spcBef>
              <a:spcAft>
                <a:spcPts val="0"/>
              </a:spcAft>
              <a:buClrTx/>
              <a:buSzTx/>
              <a:tabLst/>
              <a:defRPr/>
            </a:pPr>
            <a:endParaRPr kumimoji="0" lang="en-CA" sz="1400"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a:p>
            <a:pPr>
              <a:lnSpc>
                <a:spcPts val="1020"/>
              </a:lnSpc>
              <a:spcBef>
                <a:spcPts val="600"/>
              </a:spcBef>
            </a:pPr>
            <a:r>
              <a:rPr lang="ja-JP" altLang="ja-JP" sz="1400" spc="-10" dirty="0">
                <a:solidFill>
                  <a:srgbClr val="254776"/>
                </a:solidFill>
                <a:effectLst/>
                <a:latin typeface="Arial" panose="020B0604020202020204" pitchFamily="34" charset="0"/>
                <a:cs typeface="Arial" panose="020B0604020202020204" pitchFamily="34" charset="0"/>
              </a:rPr>
              <a:t>モデリング</a:t>
            </a:r>
            <a:endParaRPr lang="ja-JP" altLang="ja-JP" sz="1400" dirty="0">
              <a:effectLst/>
              <a:latin typeface="Arial" panose="020B0604020202020204" pitchFamily="34" charset="0"/>
              <a:cs typeface="Arial" panose="020B0604020202020204" pitchFamily="34" charset="0"/>
            </a:endParaRPr>
          </a:p>
        </p:txBody>
      </p:sp>
      <p:sp>
        <p:nvSpPr>
          <p:cNvPr id="48" name="TextBox 47">
            <a:extLst>
              <a:ext uri="{FF2B5EF4-FFF2-40B4-BE49-F238E27FC236}">
                <a16:creationId xmlns:a16="http://schemas.microsoft.com/office/drawing/2014/main" id="{01417FF5-EF89-EB72-7250-3D6D3506BB70}"/>
              </a:ext>
            </a:extLst>
          </p:cNvPr>
          <p:cNvSpPr txBox="1"/>
          <p:nvPr/>
        </p:nvSpPr>
        <p:spPr>
          <a:xfrm>
            <a:off x="6475041" y="3443159"/>
            <a:ext cx="2164464" cy="1207510"/>
          </a:xfrm>
          <a:prstGeom prst="rect">
            <a:avLst/>
          </a:prstGeom>
          <a:noFill/>
        </p:spPr>
        <p:txBody>
          <a:bodyPr wrap="square">
            <a:spAutoFit/>
          </a:bodyPr>
          <a:lstStyle/>
          <a:p>
            <a:pPr>
              <a:lnSpc>
                <a:spcPts val="1020"/>
              </a:lnSpc>
              <a:spcBef>
                <a:spcPts val="30"/>
              </a:spcBef>
            </a:pPr>
            <a:r>
              <a:rPr lang="ja-JP" altLang="ja-JP" sz="1400" spc="-10" dirty="0">
                <a:solidFill>
                  <a:srgbClr val="254776"/>
                </a:solidFill>
                <a:effectLst/>
                <a:latin typeface="Arial" panose="020B0604020202020204" pitchFamily="34" charset="0"/>
                <a:cs typeface="Arial" panose="020B0604020202020204" pitchFamily="34" charset="0"/>
              </a:rPr>
              <a:t>評価</a:t>
            </a:r>
            <a:endParaRPr lang="ja-JP" altLang="ja-JP" sz="1400" dirty="0">
              <a:effectLst/>
              <a:latin typeface="Arial" panose="020B0604020202020204" pitchFamily="34" charset="0"/>
              <a:cs typeface="Arial" panose="020B0604020202020204" pitchFamily="34" charset="0"/>
            </a:endParaRPr>
          </a:p>
          <a:p>
            <a:pPr marR="0" lvl="0" algn="l" defTabSz="609585" rtl="0" eaLnBrk="1" fontAlgn="auto" latinLnBrk="0" hangingPunct="1">
              <a:lnSpc>
                <a:spcPct val="150000"/>
              </a:lnSpc>
              <a:spcBef>
                <a:spcPts val="0"/>
              </a:spcBef>
              <a:spcAft>
                <a:spcPts val="0"/>
              </a:spcAft>
              <a:buClrTx/>
              <a:buSzTx/>
              <a:tabLst/>
              <a:defRPr/>
            </a:pPr>
            <a:endParaRPr kumimoji="0" lang="en-CA" sz="1400" b="0"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a:p>
            <a:pPr>
              <a:lnSpc>
                <a:spcPts val="1020"/>
              </a:lnSpc>
              <a:spcBef>
                <a:spcPts val="30"/>
              </a:spcBef>
            </a:pPr>
            <a:r>
              <a:rPr lang="ja-JP" altLang="ja-JP" sz="1400" spc="-10" dirty="0">
                <a:solidFill>
                  <a:srgbClr val="254776"/>
                </a:solidFill>
                <a:effectLst/>
                <a:latin typeface="Arial" panose="020B0604020202020204" pitchFamily="34" charset="0"/>
                <a:cs typeface="Arial" panose="020B0604020202020204" pitchFamily="34" charset="0"/>
              </a:rPr>
              <a:t>モデリング</a:t>
            </a:r>
            <a:endParaRPr lang="ja-JP" altLang="ja-JP" sz="1400" dirty="0">
              <a:effectLst/>
              <a:latin typeface="Arial" panose="020B0604020202020204" pitchFamily="34" charset="0"/>
              <a:cs typeface="Arial" panose="020B0604020202020204" pitchFamily="34" charset="0"/>
            </a:endParaRPr>
          </a:p>
          <a:p>
            <a:pPr marR="0" lvl="0" algn="l" defTabSz="609585" rtl="0" eaLnBrk="1" fontAlgn="auto" latinLnBrk="0" hangingPunct="1">
              <a:lnSpc>
                <a:spcPct val="150000"/>
              </a:lnSpc>
              <a:spcBef>
                <a:spcPts val="0"/>
              </a:spcBef>
              <a:spcAft>
                <a:spcPts val="0"/>
              </a:spcAft>
              <a:buClrTx/>
              <a:buSzTx/>
              <a:tabLst/>
              <a:defRPr/>
            </a:pPr>
            <a:endParaRPr kumimoji="0" lang="en-CA" sz="1400"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a:p>
            <a:pPr>
              <a:lnSpc>
                <a:spcPts val="1020"/>
              </a:lnSpc>
              <a:spcBef>
                <a:spcPts val="600"/>
              </a:spcBef>
            </a:pPr>
            <a:r>
              <a:rPr lang="ja-JP" altLang="ja-JP" sz="1400" spc="-20" dirty="0">
                <a:solidFill>
                  <a:srgbClr val="254776"/>
                </a:solidFill>
                <a:effectLst/>
                <a:latin typeface="Arial" panose="020B0604020202020204" pitchFamily="34" charset="0"/>
                <a:cs typeface="Arial" panose="020B0604020202020204" pitchFamily="34" charset="0"/>
              </a:rPr>
              <a:t>質的な洞察</a:t>
            </a:r>
            <a:endParaRPr lang="ja-JP" altLang="ja-JP" sz="1400" dirty="0">
              <a:effectLst/>
              <a:latin typeface="Arial" panose="020B0604020202020204" pitchFamily="34" charset="0"/>
              <a:cs typeface="Arial" panose="020B0604020202020204" pitchFamily="34" charset="0"/>
            </a:endParaRPr>
          </a:p>
        </p:txBody>
      </p:sp>
      <p:sp>
        <p:nvSpPr>
          <p:cNvPr id="50" name="TextBox 49">
            <a:extLst>
              <a:ext uri="{FF2B5EF4-FFF2-40B4-BE49-F238E27FC236}">
                <a16:creationId xmlns:a16="http://schemas.microsoft.com/office/drawing/2014/main" id="{7659D9B4-3565-D31C-C18F-5BF567BE5D0D}"/>
              </a:ext>
            </a:extLst>
          </p:cNvPr>
          <p:cNvSpPr txBox="1"/>
          <p:nvPr/>
        </p:nvSpPr>
        <p:spPr>
          <a:xfrm>
            <a:off x="9252512" y="3417985"/>
            <a:ext cx="2902907" cy="1210075"/>
          </a:xfrm>
          <a:prstGeom prst="rect">
            <a:avLst/>
          </a:prstGeom>
          <a:noFill/>
        </p:spPr>
        <p:txBody>
          <a:bodyPr wrap="square">
            <a:spAutoFit/>
          </a:bodyPr>
          <a:lstStyle/>
          <a:p>
            <a:pPr>
              <a:lnSpc>
                <a:spcPts val="1020"/>
              </a:lnSpc>
              <a:spcBef>
                <a:spcPts val="15"/>
              </a:spcBef>
            </a:pPr>
            <a:r>
              <a:rPr lang="ja-JP" altLang="ja-JP" sz="1400" b="1" dirty="0">
                <a:solidFill>
                  <a:srgbClr val="254776"/>
                </a:solidFill>
                <a:effectLst/>
                <a:latin typeface="Arial" panose="020B0604020202020204" pitchFamily="34" charset="0"/>
                <a:cs typeface="Arial" panose="020B0604020202020204" pitchFamily="34" charset="0"/>
              </a:rPr>
              <a:t>エビデンス統合</a:t>
            </a:r>
            <a:endParaRPr lang="ja-JP" altLang="ja-JP" sz="1400" dirty="0">
              <a:effectLst/>
              <a:latin typeface="Arial" panose="020B0604020202020204" pitchFamily="34" charset="0"/>
              <a:cs typeface="Arial" panose="020B0604020202020204" pitchFamily="34" charset="0"/>
            </a:endParaRPr>
          </a:p>
          <a:p>
            <a:pPr marR="0" lvl="0" algn="l" defTabSz="609585" rtl="0" eaLnBrk="1" fontAlgn="auto" latinLnBrk="0" hangingPunct="1">
              <a:lnSpc>
                <a:spcPct val="150000"/>
              </a:lnSpc>
              <a:spcBef>
                <a:spcPts val="0"/>
              </a:spcBef>
              <a:spcAft>
                <a:spcPts val="0"/>
              </a:spcAft>
              <a:buClrTx/>
              <a:buSzTx/>
              <a:tabLst/>
              <a:defRPr/>
            </a:pPr>
            <a:endParaRPr kumimoji="0" lang="en-CA" sz="900" b="1"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a:p>
            <a:pPr marR="0" lvl="0" algn="l" defTabSz="609585" rtl="0" eaLnBrk="1" fontAlgn="auto" latinLnBrk="0" hangingPunct="1">
              <a:lnSpc>
                <a:spcPct val="150000"/>
              </a:lnSpc>
              <a:spcBef>
                <a:spcPts val="0"/>
              </a:spcBef>
              <a:spcAft>
                <a:spcPts val="0"/>
              </a:spcAft>
              <a:buClrTx/>
              <a:buSzTx/>
              <a:tabLst/>
              <a:defRPr/>
            </a:pPr>
            <a:r>
              <a:rPr lang="ja-JP" altLang="ja-JP" sz="1400" spc="-10" dirty="0">
                <a:solidFill>
                  <a:srgbClr val="254776"/>
                </a:solidFill>
                <a:effectLst/>
                <a:latin typeface="Arial" panose="020B0604020202020204" pitchFamily="34" charset="0"/>
                <a:cs typeface="Arial" panose="020B0604020202020204" pitchFamily="34" charset="0"/>
              </a:rPr>
              <a:t>技術評価</a:t>
            </a:r>
            <a:endParaRPr lang="en-US" altLang="ja-JP" sz="1400" spc="-10" dirty="0">
              <a:solidFill>
                <a:srgbClr val="254776"/>
              </a:solidFill>
              <a:effectLst/>
              <a:latin typeface="Arial" panose="020B0604020202020204" pitchFamily="34" charset="0"/>
              <a:cs typeface="Arial" panose="020B0604020202020204" pitchFamily="34" charset="0"/>
            </a:endParaRPr>
          </a:p>
          <a:p>
            <a:pPr marR="0" lvl="0" algn="l" defTabSz="609585" rtl="0" eaLnBrk="1" fontAlgn="auto" latinLnBrk="0" hangingPunct="1">
              <a:lnSpc>
                <a:spcPct val="150000"/>
              </a:lnSpc>
              <a:spcBef>
                <a:spcPts val="0"/>
              </a:spcBef>
              <a:spcAft>
                <a:spcPts val="0"/>
              </a:spcAft>
              <a:buClrTx/>
              <a:buSzTx/>
              <a:tabLst/>
              <a:defRPr/>
            </a:pPr>
            <a:endParaRPr lang="en-CA" sz="1400" dirty="0">
              <a:solidFill>
                <a:srgbClr val="254776"/>
              </a:solidFill>
              <a:latin typeface="Arial" panose="020B0604020202020204" pitchFamily="34" charset="0"/>
              <a:cs typeface="Arial" panose="020B0604020202020204" pitchFamily="34" charset="0"/>
            </a:endParaRPr>
          </a:p>
          <a:p>
            <a:pPr>
              <a:lnSpc>
                <a:spcPts val="1020"/>
              </a:lnSpc>
              <a:spcBef>
                <a:spcPts val="30"/>
              </a:spcBef>
            </a:pPr>
            <a:r>
              <a:rPr lang="en-US" altLang="ja-JP" sz="1400" spc="-10" dirty="0">
                <a:solidFill>
                  <a:srgbClr val="254776"/>
                </a:solidFill>
                <a:effectLst/>
                <a:latin typeface="Arial" panose="020B0604020202020204" pitchFamily="34" charset="0"/>
                <a:cs typeface="Arial" panose="020B0604020202020204" pitchFamily="34" charset="0"/>
              </a:rPr>
              <a:t>ガイドライン</a:t>
            </a:r>
            <a:endParaRPr lang="ja-JP" altLang="ja-JP" sz="1400" dirty="0">
              <a:effectLst/>
              <a:latin typeface="Arial" panose="020B0604020202020204" pitchFamily="34" charset="0"/>
              <a:cs typeface="Arial" panose="020B0604020202020204" pitchFamily="34" charset="0"/>
            </a:endParaRPr>
          </a:p>
        </p:txBody>
      </p:sp>
      <p:sp>
        <p:nvSpPr>
          <p:cNvPr id="52" name="TextBox 51">
            <a:extLst>
              <a:ext uri="{FF2B5EF4-FFF2-40B4-BE49-F238E27FC236}">
                <a16:creationId xmlns:a16="http://schemas.microsoft.com/office/drawing/2014/main" id="{09DB52D9-0400-8BB6-EF46-90A8AEC3A8A8}"/>
              </a:ext>
            </a:extLst>
          </p:cNvPr>
          <p:cNvSpPr txBox="1"/>
          <p:nvPr/>
        </p:nvSpPr>
        <p:spPr>
          <a:xfrm>
            <a:off x="9254405" y="2028822"/>
            <a:ext cx="2175303" cy="756104"/>
          </a:xfrm>
          <a:prstGeom prst="rect">
            <a:avLst/>
          </a:prstGeom>
          <a:noFill/>
        </p:spPr>
        <p:txBody>
          <a:bodyPr wrap="square">
            <a:spAutoFit/>
          </a:bodyPr>
          <a:lstStyle/>
          <a:p>
            <a:pPr>
              <a:lnSpc>
                <a:spcPts val="1020"/>
              </a:lnSpc>
              <a:spcBef>
                <a:spcPts val="30"/>
              </a:spcBef>
            </a:pPr>
            <a:r>
              <a:rPr lang="ja-JP" altLang="ja-JP" sz="1400" spc="-20" dirty="0">
                <a:solidFill>
                  <a:srgbClr val="254776"/>
                </a:solidFill>
                <a:effectLst/>
                <a:latin typeface="Arial" panose="020B0604020202020204" pitchFamily="34" charset="0"/>
                <a:cs typeface="Arial" panose="020B0604020202020204" pitchFamily="34" charset="0"/>
              </a:rPr>
              <a:t>質的な洞察</a:t>
            </a:r>
            <a:endParaRPr lang="ja-JP" altLang="ja-JP" sz="1400" dirty="0">
              <a:effectLst/>
              <a:latin typeface="Arial" panose="020B0604020202020204" pitchFamily="34" charset="0"/>
              <a:cs typeface="Arial" panose="020B0604020202020204" pitchFamily="34" charset="0"/>
            </a:endParaRPr>
          </a:p>
          <a:p>
            <a:pPr marR="0" lvl="0" algn="l" defTabSz="609585" rtl="0" eaLnBrk="1" fontAlgn="auto" latinLnBrk="0" hangingPunct="1">
              <a:lnSpc>
                <a:spcPct val="150000"/>
              </a:lnSpc>
              <a:spcBef>
                <a:spcPts val="0"/>
              </a:spcBef>
              <a:spcAft>
                <a:spcPts val="0"/>
              </a:spcAft>
              <a:buClrTx/>
              <a:buSzTx/>
              <a:tabLst/>
              <a:defRPr/>
            </a:pPr>
            <a:endParaRPr kumimoji="0" lang="en-CA" sz="1400" b="0"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a:p>
            <a:pPr>
              <a:lnSpc>
                <a:spcPts val="1020"/>
              </a:lnSpc>
              <a:spcBef>
                <a:spcPts val="600"/>
              </a:spcBef>
            </a:pPr>
            <a:r>
              <a:rPr lang="ja-JP" altLang="ja-JP" sz="1400" b="1" dirty="0">
                <a:solidFill>
                  <a:srgbClr val="254776"/>
                </a:solidFill>
                <a:effectLst/>
                <a:latin typeface="Arial" panose="020B0604020202020204" pitchFamily="34" charset="0"/>
                <a:cs typeface="Arial" panose="020B0604020202020204" pitchFamily="34" charset="0"/>
              </a:rPr>
              <a:t>エビデンス統合</a:t>
            </a:r>
            <a:endParaRPr lang="ja-JP" altLang="ja-JP" sz="1400" dirty="0">
              <a:effectLst/>
              <a:latin typeface="Arial" panose="020B0604020202020204" pitchFamily="34" charset="0"/>
              <a:cs typeface="Arial" panose="020B0604020202020204" pitchFamily="34" charset="0"/>
            </a:endParaRPr>
          </a:p>
        </p:txBody>
      </p:sp>
      <p:pic>
        <p:nvPicPr>
          <p:cNvPr id="75" name="Picture 74">
            <a:extLst>
              <a:ext uri="{FF2B5EF4-FFF2-40B4-BE49-F238E27FC236}">
                <a16:creationId xmlns:a16="http://schemas.microsoft.com/office/drawing/2014/main" id="{4A664D53-3E78-BFDB-4128-46748C00416D}"/>
              </a:ext>
            </a:extLst>
          </p:cNvPr>
          <p:cNvPicPr>
            <a:picLocks noChangeAspect="1"/>
          </p:cNvPicPr>
          <p:nvPr/>
        </p:nvPicPr>
        <p:blipFill>
          <a:blip r:embed="rId3"/>
          <a:srcRect/>
          <a:stretch/>
        </p:blipFill>
        <p:spPr>
          <a:xfrm>
            <a:off x="5989399" y="4882640"/>
            <a:ext cx="476991" cy="476991"/>
          </a:xfrm>
          <a:prstGeom prst="rect">
            <a:avLst/>
          </a:prstGeom>
        </p:spPr>
      </p:pic>
      <p:pic>
        <p:nvPicPr>
          <p:cNvPr id="4" name="Picture 3">
            <a:extLst>
              <a:ext uri="{FF2B5EF4-FFF2-40B4-BE49-F238E27FC236}">
                <a16:creationId xmlns:a16="http://schemas.microsoft.com/office/drawing/2014/main" id="{8679A914-B857-B915-3C3B-4B60E49D88FB}"/>
              </a:ext>
            </a:extLst>
          </p:cNvPr>
          <p:cNvPicPr>
            <a:picLocks noChangeAspect="1"/>
          </p:cNvPicPr>
          <p:nvPr/>
        </p:nvPicPr>
        <p:blipFill>
          <a:blip r:embed="rId4"/>
          <a:srcRect/>
          <a:stretch/>
        </p:blipFill>
        <p:spPr>
          <a:xfrm>
            <a:off x="5998049" y="1895416"/>
            <a:ext cx="476991" cy="476991"/>
          </a:xfrm>
          <a:prstGeom prst="rect">
            <a:avLst/>
          </a:prstGeom>
        </p:spPr>
      </p:pic>
      <p:pic>
        <p:nvPicPr>
          <p:cNvPr id="5" name="Picture 4">
            <a:extLst>
              <a:ext uri="{FF2B5EF4-FFF2-40B4-BE49-F238E27FC236}">
                <a16:creationId xmlns:a16="http://schemas.microsoft.com/office/drawing/2014/main" id="{F0FA933C-163A-3E78-4228-5523A26A4B79}"/>
              </a:ext>
            </a:extLst>
          </p:cNvPr>
          <p:cNvPicPr>
            <a:picLocks noChangeAspect="1"/>
          </p:cNvPicPr>
          <p:nvPr/>
        </p:nvPicPr>
        <p:blipFill>
          <a:blip r:embed="rId5"/>
          <a:srcRect/>
          <a:stretch/>
        </p:blipFill>
        <p:spPr>
          <a:xfrm>
            <a:off x="5998049" y="2408934"/>
            <a:ext cx="476991" cy="476991"/>
          </a:xfrm>
          <a:prstGeom prst="rect">
            <a:avLst/>
          </a:prstGeom>
        </p:spPr>
      </p:pic>
      <p:pic>
        <p:nvPicPr>
          <p:cNvPr id="6" name="Picture 5">
            <a:extLst>
              <a:ext uri="{FF2B5EF4-FFF2-40B4-BE49-F238E27FC236}">
                <a16:creationId xmlns:a16="http://schemas.microsoft.com/office/drawing/2014/main" id="{13A156E9-0518-FFC3-C44B-2BF76A0E2324}"/>
              </a:ext>
            </a:extLst>
          </p:cNvPr>
          <p:cNvPicPr>
            <a:picLocks noChangeAspect="1"/>
          </p:cNvPicPr>
          <p:nvPr/>
        </p:nvPicPr>
        <p:blipFill>
          <a:blip r:embed="rId6"/>
          <a:srcRect/>
          <a:stretch/>
        </p:blipFill>
        <p:spPr>
          <a:xfrm>
            <a:off x="8777414" y="1903298"/>
            <a:ext cx="476991" cy="476991"/>
          </a:xfrm>
          <a:prstGeom prst="rect">
            <a:avLst/>
          </a:prstGeom>
        </p:spPr>
      </p:pic>
      <p:pic>
        <p:nvPicPr>
          <p:cNvPr id="8" name="Picture 7">
            <a:extLst>
              <a:ext uri="{FF2B5EF4-FFF2-40B4-BE49-F238E27FC236}">
                <a16:creationId xmlns:a16="http://schemas.microsoft.com/office/drawing/2014/main" id="{68DDD402-9C24-F6AF-F826-94DD66235AEF}"/>
              </a:ext>
            </a:extLst>
          </p:cNvPr>
          <p:cNvPicPr>
            <a:picLocks noChangeAspect="1"/>
          </p:cNvPicPr>
          <p:nvPr/>
        </p:nvPicPr>
        <p:blipFill>
          <a:blip r:embed="rId7"/>
          <a:srcRect/>
          <a:stretch/>
        </p:blipFill>
        <p:spPr>
          <a:xfrm>
            <a:off x="8777414" y="2416816"/>
            <a:ext cx="476991" cy="476991"/>
          </a:xfrm>
          <a:prstGeom prst="rect">
            <a:avLst/>
          </a:prstGeom>
        </p:spPr>
      </p:pic>
      <p:pic>
        <p:nvPicPr>
          <p:cNvPr id="9" name="Picture 8">
            <a:extLst>
              <a:ext uri="{FF2B5EF4-FFF2-40B4-BE49-F238E27FC236}">
                <a16:creationId xmlns:a16="http://schemas.microsoft.com/office/drawing/2014/main" id="{325960C9-EDCC-0413-EC75-56BFFC4A288F}"/>
              </a:ext>
            </a:extLst>
          </p:cNvPr>
          <p:cNvPicPr>
            <a:picLocks noChangeAspect="1"/>
          </p:cNvPicPr>
          <p:nvPr/>
        </p:nvPicPr>
        <p:blipFill>
          <a:blip r:embed="rId8"/>
          <a:srcRect/>
          <a:stretch/>
        </p:blipFill>
        <p:spPr>
          <a:xfrm>
            <a:off x="5998049" y="3265894"/>
            <a:ext cx="476991" cy="476991"/>
          </a:xfrm>
          <a:prstGeom prst="rect">
            <a:avLst/>
          </a:prstGeom>
        </p:spPr>
      </p:pic>
      <p:pic>
        <p:nvPicPr>
          <p:cNvPr id="18" name="Picture 17">
            <a:extLst>
              <a:ext uri="{FF2B5EF4-FFF2-40B4-BE49-F238E27FC236}">
                <a16:creationId xmlns:a16="http://schemas.microsoft.com/office/drawing/2014/main" id="{BF9B1BF7-D57D-CB19-D2AC-794EBD1AFD9B}"/>
              </a:ext>
            </a:extLst>
          </p:cNvPr>
          <p:cNvPicPr>
            <a:picLocks noChangeAspect="1"/>
          </p:cNvPicPr>
          <p:nvPr/>
        </p:nvPicPr>
        <p:blipFill>
          <a:blip r:embed="rId9"/>
          <a:srcRect/>
          <a:stretch/>
        </p:blipFill>
        <p:spPr>
          <a:xfrm>
            <a:off x="8777414" y="3775262"/>
            <a:ext cx="476991" cy="476991"/>
          </a:xfrm>
          <a:prstGeom prst="rect">
            <a:avLst/>
          </a:prstGeom>
        </p:spPr>
      </p:pic>
      <p:pic>
        <p:nvPicPr>
          <p:cNvPr id="19" name="Picture 18">
            <a:extLst>
              <a:ext uri="{FF2B5EF4-FFF2-40B4-BE49-F238E27FC236}">
                <a16:creationId xmlns:a16="http://schemas.microsoft.com/office/drawing/2014/main" id="{E28D4075-B2D2-C0F9-15EC-940A808D5B80}"/>
              </a:ext>
            </a:extLst>
          </p:cNvPr>
          <p:cNvPicPr>
            <a:picLocks noChangeAspect="1"/>
          </p:cNvPicPr>
          <p:nvPr/>
        </p:nvPicPr>
        <p:blipFill>
          <a:blip r:embed="rId10"/>
          <a:srcRect/>
          <a:stretch/>
        </p:blipFill>
        <p:spPr>
          <a:xfrm>
            <a:off x="8777414" y="4241926"/>
            <a:ext cx="476991" cy="476991"/>
          </a:xfrm>
          <a:prstGeom prst="rect">
            <a:avLst/>
          </a:prstGeom>
        </p:spPr>
      </p:pic>
      <p:pic>
        <p:nvPicPr>
          <p:cNvPr id="22" name="Picture 21">
            <a:extLst>
              <a:ext uri="{FF2B5EF4-FFF2-40B4-BE49-F238E27FC236}">
                <a16:creationId xmlns:a16="http://schemas.microsoft.com/office/drawing/2014/main" id="{0B6E2900-3EA5-7A3A-6FA0-6848ABF3BCBE}"/>
              </a:ext>
            </a:extLst>
          </p:cNvPr>
          <p:cNvPicPr>
            <a:picLocks noChangeAspect="1"/>
          </p:cNvPicPr>
          <p:nvPr/>
        </p:nvPicPr>
        <p:blipFill>
          <a:blip r:embed="rId7"/>
          <a:srcRect/>
          <a:stretch/>
        </p:blipFill>
        <p:spPr>
          <a:xfrm>
            <a:off x="8777413" y="3278827"/>
            <a:ext cx="476991" cy="476991"/>
          </a:xfrm>
          <a:prstGeom prst="rect">
            <a:avLst/>
          </a:prstGeom>
        </p:spPr>
      </p:pic>
      <p:pic>
        <p:nvPicPr>
          <p:cNvPr id="23" name="Picture 22">
            <a:extLst>
              <a:ext uri="{FF2B5EF4-FFF2-40B4-BE49-F238E27FC236}">
                <a16:creationId xmlns:a16="http://schemas.microsoft.com/office/drawing/2014/main" id="{A3690923-A84C-59B7-BD7A-B444B572BE60}"/>
              </a:ext>
            </a:extLst>
          </p:cNvPr>
          <p:cNvPicPr>
            <a:picLocks noChangeAspect="1"/>
          </p:cNvPicPr>
          <p:nvPr/>
        </p:nvPicPr>
        <p:blipFill>
          <a:blip r:embed="rId7"/>
          <a:srcRect/>
          <a:stretch/>
        </p:blipFill>
        <p:spPr>
          <a:xfrm>
            <a:off x="5994071" y="5850984"/>
            <a:ext cx="476991" cy="476991"/>
          </a:xfrm>
          <a:prstGeom prst="rect">
            <a:avLst/>
          </a:prstGeom>
        </p:spPr>
      </p:pic>
      <p:pic>
        <p:nvPicPr>
          <p:cNvPr id="29" name="Picture 28">
            <a:extLst>
              <a:ext uri="{FF2B5EF4-FFF2-40B4-BE49-F238E27FC236}">
                <a16:creationId xmlns:a16="http://schemas.microsoft.com/office/drawing/2014/main" id="{AC9D294F-EA44-49E9-E8E0-B28018358522}"/>
              </a:ext>
            </a:extLst>
          </p:cNvPr>
          <p:cNvPicPr>
            <a:picLocks noChangeAspect="1"/>
          </p:cNvPicPr>
          <p:nvPr/>
        </p:nvPicPr>
        <p:blipFill>
          <a:blip r:embed="rId6"/>
          <a:srcRect/>
          <a:stretch/>
        </p:blipFill>
        <p:spPr>
          <a:xfrm>
            <a:off x="5996060" y="5366267"/>
            <a:ext cx="476991" cy="476991"/>
          </a:xfrm>
          <a:prstGeom prst="rect">
            <a:avLst/>
          </a:prstGeom>
        </p:spPr>
      </p:pic>
      <p:pic>
        <p:nvPicPr>
          <p:cNvPr id="30" name="Picture 29">
            <a:extLst>
              <a:ext uri="{FF2B5EF4-FFF2-40B4-BE49-F238E27FC236}">
                <a16:creationId xmlns:a16="http://schemas.microsoft.com/office/drawing/2014/main" id="{3550BFE4-20FD-3FC7-3675-54E8A32055BB}"/>
              </a:ext>
            </a:extLst>
          </p:cNvPr>
          <p:cNvPicPr>
            <a:picLocks noChangeAspect="1"/>
          </p:cNvPicPr>
          <p:nvPr/>
        </p:nvPicPr>
        <p:blipFill>
          <a:blip r:embed="rId5"/>
          <a:srcRect/>
          <a:stretch/>
        </p:blipFill>
        <p:spPr>
          <a:xfrm>
            <a:off x="5994071" y="3753449"/>
            <a:ext cx="476991" cy="476991"/>
          </a:xfrm>
          <a:prstGeom prst="rect">
            <a:avLst/>
          </a:prstGeom>
        </p:spPr>
      </p:pic>
      <p:pic>
        <p:nvPicPr>
          <p:cNvPr id="33" name="Picture 32">
            <a:extLst>
              <a:ext uri="{FF2B5EF4-FFF2-40B4-BE49-F238E27FC236}">
                <a16:creationId xmlns:a16="http://schemas.microsoft.com/office/drawing/2014/main" id="{209D7174-254D-B7AB-E5F6-1F20354AAF8F}"/>
              </a:ext>
            </a:extLst>
          </p:cNvPr>
          <p:cNvPicPr>
            <a:picLocks noChangeAspect="1"/>
          </p:cNvPicPr>
          <p:nvPr/>
        </p:nvPicPr>
        <p:blipFill>
          <a:blip r:embed="rId8"/>
          <a:srcRect/>
          <a:stretch/>
        </p:blipFill>
        <p:spPr>
          <a:xfrm>
            <a:off x="8773169" y="5849039"/>
            <a:ext cx="476991" cy="476991"/>
          </a:xfrm>
          <a:prstGeom prst="rect">
            <a:avLst/>
          </a:prstGeom>
        </p:spPr>
      </p:pic>
      <p:pic>
        <p:nvPicPr>
          <p:cNvPr id="36" name="Picture 35">
            <a:extLst>
              <a:ext uri="{FF2B5EF4-FFF2-40B4-BE49-F238E27FC236}">
                <a16:creationId xmlns:a16="http://schemas.microsoft.com/office/drawing/2014/main" id="{CF22FA6B-C553-16B3-ED2E-C588F5CDEA71}"/>
              </a:ext>
            </a:extLst>
          </p:cNvPr>
          <p:cNvPicPr>
            <a:picLocks noChangeAspect="1"/>
          </p:cNvPicPr>
          <p:nvPr/>
        </p:nvPicPr>
        <p:blipFill>
          <a:blip r:embed="rId4"/>
          <a:srcRect/>
          <a:stretch/>
        </p:blipFill>
        <p:spPr>
          <a:xfrm>
            <a:off x="8773170" y="5356913"/>
            <a:ext cx="476991" cy="476991"/>
          </a:xfrm>
          <a:prstGeom prst="rect">
            <a:avLst/>
          </a:prstGeom>
        </p:spPr>
      </p:pic>
      <p:pic>
        <p:nvPicPr>
          <p:cNvPr id="2" name="Picture 1">
            <a:extLst>
              <a:ext uri="{FF2B5EF4-FFF2-40B4-BE49-F238E27FC236}">
                <a16:creationId xmlns:a16="http://schemas.microsoft.com/office/drawing/2014/main" id="{2C58B3B8-F016-E230-318C-3FDD80261254}"/>
              </a:ext>
            </a:extLst>
          </p:cNvPr>
          <p:cNvPicPr>
            <a:picLocks noChangeAspect="1"/>
          </p:cNvPicPr>
          <p:nvPr/>
        </p:nvPicPr>
        <p:blipFill>
          <a:blip r:embed="rId11"/>
          <a:srcRect t="3670" b="3670"/>
          <a:stretch/>
        </p:blipFill>
        <p:spPr>
          <a:xfrm>
            <a:off x="650952" y="1680158"/>
            <a:ext cx="512017" cy="502342"/>
          </a:xfrm>
          <a:prstGeom prst="rect">
            <a:avLst/>
          </a:prstGeom>
        </p:spPr>
      </p:pic>
      <p:pic>
        <p:nvPicPr>
          <p:cNvPr id="38" name="Picture 37">
            <a:extLst>
              <a:ext uri="{FF2B5EF4-FFF2-40B4-BE49-F238E27FC236}">
                <a16:creationId xmlns:a16="http://schemas.microsoft.com/office/drawing/2014/main" id="{1708F684-A406-2B1E-8789-9BA33A3CBC56}"/>
              </a:ext>
            </a:extLst>
          </p:cNvPr>
          <p:cNvPicPr>
            <a:picLocks noChangeAspect="1"/>
          </p:cNvPicPr>
          <p:nvPr/>
        </p:nvPicPr>
        <p:blipFill>
          <a:blip r:embed="rId6"/>
          <a:srcRect/>
          <a:stretch/>
        </p:blipFill>
        <p:spPr>
          <a:xfrm>
            <a:off x="5994071" y="4234043"/>
            <a:ext cx="476991" cy="476991"/>
          </a:xfrm>
          <a:prstGeom prst="rect">
            <a:avLst/>
          </a:prstGeom>
        </p:spPr>
      </p:pic>
      <p:sp>
        <p:nvSpPr>
          <p:cNvPr id="12" name="TextBox 11">
            <a:extLst>
              <a:ext uri="{FF2B5EF4-FFF2-40B4-BE49-F238E27FC236}">
                <a16:creationId xmlns:a16="http://schemas.microsoft.com/office/drawing/2014/main" id="{0B07A605-8F4A-CA5E-201C-AAAD8838E218}"/>
              </a:ext>
            </a:extLst>
          </p:cNvPr>
          <p:cNvSpPr txBox="1"/>
          <p:nvPr/>
        </p:nvSpPr>
        <p:spPr>
          <a:xfrm rot="1887855" flipH="1" flipV="1">
            <a:off x="822918" y="3503634"/>
            <a:ext cx="215786" cy="461665"/>
          </a:xfrm>
          <a:prstGeom prst="rect">
            <a:avLst/>
          </a:prstGeom>
          <a:solidFill>
            <a:schemeClr val="bg1"/>
          </a:solidFill>
        </p:spPr>
        <p:txBody>
          <a:bodyPr wrap="square" rtlCol="0">
            <a:spAutoFit/>
          </a:bodyPr>
          <a:lstStyle/>
          <a:p>
            <a:endParaRPr lang="en-US" dirty="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D3505247-8F0A-42B2-EED3-B15D690F36CC}"/>
              </a:ext>
            </a:extLst>
          </p:cNvPr>
          <p:cNvSpPr txBox="1"/>
          <p:nvPr/>
        </p:nvSpPr>
        <p:spPr>
          <a:xfrm rot="18880491" flipV="1">
            <a:off x="797113" y="4663918"/>
            <a:ext cx="106062" cy="461665"/>
          </a:xfrm>
          <a:prstGeom prst="rect">
            <a:avLst/>
          </a:prstGeom>
          <a:solidFill>
            <a:schemeClr val="bg1"/>
          </a:solidFill>
        </p:spPr>
        <p:txBody>
          <a:bodyPr wrap="square" rtlCol="0">
            <a:spAutoFit/>
          </a:bodyPr>
          <a:lstStyle/>
          <a:p>
            <a:endParaRPr lang="en-US" dirty="0">
              <a:latin typeface="Arial" panose="020B0604020202020204" pitchFamily="34" charset="0"/>
              <a:cs typeface="Arial" panose="020B0604020202020204" pitchFamily="34" charset="0"/>
            </a:endParaRPr>
          </a:p>
        </p:txBody>
      </p:sp>
      <p:pic>
        <p:nvPicPr>
          <p:cNvPr id="15" name="Picture 14">
            <a:extLst>
              <a:ext uri="{FF2B5EF4-FFF2-40B4-BE49-F238E27FC236}">
                <a16:creationId xmlns:a16="http://schemas.microsoft.com/office/drawing/2014/main" id="{D565A0D4-0FE3-0BC3-01CD-FF4E2CC19D73}"/>
              </a:ext>
            </a:extLst>
          </p:cNvPr>
          <p:cNvPicPr>
            <a:picLocks noChangeAspect="1"/>
          </p:cNvPicPr>
          <p:nvPr/>
        </p:nvPicPr>
        <p:blipFill>
          <a:blip r:embed="rId12"/>
          <a:srcRect t="3670" b="3670"/>
          <a:stretch/>
        </p:blipFill>
        <p:spPr>
          <a:xfrm>
            <a:off x="657551" y="3309117"/>
            <a:ext cx="512017" cy="502342"/>
          </a:xfrm>
          <a:prstGeom prst="rect">
            <a:avLst/>
          </a:prstGeom>
        </p:spPr>
      </p:pic>
      <p:pic>
        <p:nvPicPr>
          <p:cNvPr id="17" name="Picture 16">
            <a:extLst>
              <a:ext uri="{FF2B5EF4-FFF2-40B4-BE49-F238E27FC236}">
                <a16:creationId xmlns:a16="http://schemas.microsoft.com/office/drawing/2014/main" id="{AD4CCC18-EC03-5EBA-3301-C0BE37FB52B9}"/>
              </a:ext>
            </a:extLst>
          </p:cNvPr>
          <p:cNvPicPr>
            <a:picLocks noChangeAspect="1"/>
          </p:cNvPicPr>
          <p:nvPr/>
        </p:nvPicPr>
        <p:blipFill>
          <a:blip r:embed="rId13"/>
          <a:srcRect t="3670" b="3670"/>
          <a:stretch/>
        </p:blipFill>
        <p:spPr>
          <a:xfrm>
            <a:off x="650045" y="4927331"/>
            <a:ext cx="512017" cy="502342"/>
          </a:xfrm>
          <a:prstGeom prst="rect">
            <a:avLst/>
          </a:prstGeom>
        </p:spPr>
      </p:pic>
      <p:sp>
        <p:nvSpPr>
          <p:cNvPr id="31" name="Rounded Rectangle 30">
            <a:extLst>
              <a:ext uri="{FF2B5EF4-FFF2-40B4-BE49-F238E27FC236}">
                <a16:creationId xmlns:a16="http://schemas.microsoft.com/office/drawing/2014/main" id="{8865FD87-F5FB-19D3-F2BC-48CA1118B08B}"/>
              </a:ext>
            </a:extLst>
          </p:cNvPr>
          <p:cNvSpPr/>
          <p:nvPr/>
        </p:nvSpPr>
        <p:spPr>
          <a:xfrm>
            <a:off x="8442780" y="4859155"/>
            <a:ext cx="3089609" cy="1493387"/>
          </a:xfrm>
          <a:prstGeom prst="roundRect">
            <a:avLst/>
          </a:prstGeom>
          <a:noFill/>
          <a:ln w="25400">
            <a:solidFill>
              <a:srgbClr val="25477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7" name="Title 14">
            <a:extLst>
              <a:ext uri="{FF2B5EF4-FFF2-40B4-BE49-F238E27FC236}">
                <a16:creationId xmlns:a16="http://schemas.microsoft.com/office/drawing/2014/main" id="{6006B397-E3F6-932F-3361-0BBE0DDB9846}"/>
              </a:ext>
            </a:extLst>
          </p:cNvPr>
          <p:cNvSpPr txBox="1">
            <a:spLocks noGrp="1"/>
          </p:cNvSpPr>
          <p:nvPr>
            <p:ph type="title"/>
          </p:nvPr>
        </p:nvSpPr>
        <p:spPr>
          <a:xfrm>
            <a:off x="268288" y="112713"/>
            <a:ext cx="11707812" cy="1006475"/>
          </a:xfrm>
          <a:prstGeom prst="rect">
            <a:avLst/>
          </a:prstGeom>
        </p:spPr>
        <p:txBody>
          <a:bodyPr vert="horz" lIns="91440" tIns="45720" rIns="91440" bIns="45720" rtlCol="0" anchor="ctr">
            <a:no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pPr defTabSz="914400" hangingPunct="0">
              <a:spcBef>
                <a:spcPts val="0"/>
              </a:spcBef>
              <a:defRPr/>
            </a:pPr>
            <a:r>
              <a:rPr lang="ja-JP" altLang="en-US" dirty="0"/>
              <a:t>エビデンス利用にアプローチする別の方法</a:t>
            </a:r>
            <a:r>
              <a:rPr lang="en-CA" dirty="0"/>
              <a:t>: </a:t>
            </a:r>
            <a:br>
              <a:rPr lang="en-CA" dirty="0"/>
            </a:br>
            <a:r>
              <a:rPr lang="ja-JP" altLang="en-US" sz="2000" b="1" dirty="0"/>
              <a:t>迅速な学習および改善のサイクルにエビデンスを組み込む</a:t>
            </a:r>
            <a:endParaRPr lang="en-CA" sz="2000" b="1" dirty="0"/>
          </a:p>
          <a:p>
            <a:pPr defTabSz="914400" hangingPunct="0">
              <a:spcBef>
                <a:spcPts val="0"/>
              </a:spcBef>
              <a:defRPr/>
            </a:pPr>
            <a:r>
              <a:rPr lang="en-CA" sz="1600" kern="0" dirty="0">
                <a:solidFill>
                  <a:srgbClr val="234776"/>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lang="ja-JP" altLang="en-US" sz="1600" kern="0" dirty="0">
                <a:solidFill>
                  <a:srgbClr val="234776"/>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例：気候適応、教育、保健</a:t>
            </a:r>
            <a:r>
              <a:rPr lang="en-CA" sz="1600" kern="0" dirty="0">
                <a:solidFill>
                  <a:srgbClr val="234776"/>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US" sz="1600" kern="0" dirty="0">
              <a:solidFill>
                <a:srgbClr val="234776"/>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3446837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AE99748-039D-B433-24D0-B1A46D04A4E7}"/>
              </a:ext>
            </a:extLst>
          </p:cNvPr>
          <p:cNvSpPr/>
          <p:nvPr/>
        </p:nvSpPr>
        <p:spPr>
          <a:xfrm>
            <a:off x="0" y="6232422"/>
            <a:ext cx="12192000" cy="6255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Arial" panose="020B0604020202020204"/>
                <a:ea typeface="+mn-ea"/>
                <a:cs typeface="+mn-cs"/>
              </a:rPr>
              <a:t>z</a:t>
            </a:r>
          </a:p>
        </p:txBody>
      </p:sp>
      <p:sp>
        <p:nvSpPr>
          <p:cNvPr id="42" name="Rounded Rectangle 41">
            <a:extLst>
              <a:ext uri="{FF2B5EF4-FFF2-40B4-BE49-F238E27FC236}">
                <a16:creationId xmlns:a16="http://schemas.microsoft.com/office/drawing/2014/main" id="{1A8DB961-0478-7D43-2188-B29901D366F8}"/>
              </a:ext>
            </a:extLst>
          </p:cNvPr>
          <p:cNvSpPr/>
          <p:nvPr/>
        </p:nvSpPr>
        <p:spPr>
          <a:xfrm>
            <a:off x="6282422" y="5763379"/>
            <a:ext cx="5463442" cy="623973"/>
          </a:xfrm>
          <a:prstGeom prst="roundRect">
            <a:avLst/>
          </a:prstGeom>
          <a:solidFill>
            <a:srgbClr val="2590CC">
              <a:alpha val="15000"/>
            </a:srgbClr>
          </a:solidFill>
          <a:ln w="12700">
            <a:solidFill>
              <a:srgbClr val="2590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41" name="Rounded Rectangle 40">
            <a:extLst>
              <a:ext uri="{FF2B5EF4-FFF2-40B4-BE49-F238E27FC236}">
                <a16:creationId xmlns:a16="http://schemas.microsoft.com/office/drawing/2014/main" id="{20B1A35B-5C0C-558F-8F6E-A2698D7D0199}"/>
              </a:ext>
            </a:extLst>
          </p:cNvPr>
          <p:cNvSpPr/>
          <p:nvPr/>
        </p:nvSpPr>
        <p:spPr>
          <a:xfrm>
            <a:off x="6290656" y="3398955"/>
            <a:ext cx="5463442" cy="1815029"/>
          </a:xfrm>
          <a:prstGeom prst="roundRect">
            <a:avLst/>
          </a:prstGeom>
          <a:solidFill>
            <a:srgbClr val="FEB714">
              <a:alpha val="20079"/>
            </a:srgbClr>
          </a:solidFill>
          <a:ln w="12700">
            <a:solidFill>
              <a:srgbClr val="FEB71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pic>
        <p:nvPicPr>
          <p:cNvPr id="4" name="Picture 3" descr="Shape&#10;&#10;Description automatically generated">
            <a:extLst>
              <a:ext uri="{FF2B5EF4-FFF2-40B4-BE49-F238E27FC236}">
                <a16:creationId xmlns:a16="http://schemas.microsoft.com/office/drawing/2014/main" id="{6FE678B0-BB41-34D2-EA51-71242B1B41E9}"/>
              </a:ext>
            </a:extLst>
          </p:cNvPr>
          <p:cNvPicPr>
            <a:picLocks noChangeAspect="1"/>
          </p:cNvPicPr>
          <p:nvPr/>
        </p:nvPicPr>
        <p:blipFill>
          <a:blip r:embed="rId3"/>
          <a:stretch>
            <a:fillRect/>
          </a:stretch>
        </p:blipFill>
        <p:spPr>
          <a:xfrm flipH="1">
            <a:off x="196270" y="1532864"/>
            <a:ext cx="3655175" cy="4737129"/>
          </a:xfrm>
          <a:prstGeom prst="rect">
            <a:avLst/>
          </a:prstGeom>
        </p:spPr>
      </p:pic>
      <p:sp>
        <p:nvSpPr>
          <p:cNvPr id="36" name="Rectangle 35">
            <a:extLst>
              <a:ext uri="{FF2B5EF4-FFF2-40B4-BE49-F238E27FC236}">
                <a16:creationId xmlns:a16="http://schemas.microsoft.com/office/drawing/2014/main" id="{AD9BF73F-6A70-EC45-A194-6E3BBE3191C1}"/>
              </a:ext>
            </a:extLst>
          </p:cNvPr>
          <p:cNvSpPr/>
          <p:nvPr/>
        </p:nvSpPr>
        <p:spPr>
          <a:xfrm>
            <a:off x="3558001" y="2792681"/>
            <a:ext cx="2516622" cy="1384995"/>
          </a:xfrm>
          <a:prstGeom prst="rect">
            <a:avLst/>
          </a:prstGeom>
        </p:spPr>
        <p:txBody>
          <a:bodyPr wrap="square">
            <a:spAutoFit/>
          </a:bodyPr>
          <a:lstStyle/>
          <a:p>
            <a:pPr marR="47625" algn="just">
              <a:spcBef>
                <a:spcPts val="635"/>
              </a:spcBef>
              <a:spcAft>
                <a:spcPts val="0"/>
              </a:spcAft>
            </a:pPr>
            <a:r>
              <a:rPr lang="ja-JP" altLang="ja-JP" sz="1200" dirty="0">
                <a:solidFill>
                  <a:srgbClr val="254776"/>
                </a:solidFill>
                <a:effectLst/>
                <a:latin typeface="Arial" panose="020B0604020202020204" pitchFamily="34" charset="0"/>
                <a:cs typeface="Arial" panose="020B0604020202020204" pitchFamily="34" charset="0"/>
              </a:rPr>
              <a:t>質の評価がされておらず、同じ質問に対処している他のすべての研究と並べて位置づけされていない単一の研究</a:t>
            </a:r>
            <a:r>
              <a:rPr lang="en-US" altLang="ja-JP" sz="1200" dirty="0">
                <a:solidFill>
                  <a:srgbClr val="254776"/>
                </a:solidFill>
                <a:effectLst/>
                <a:latin typeface="Arial" panose="020B0604020202020204" pitchFamily="34" charset="0"/>
                <a:cs typeface="Arial" panose="020B0604020202020204" pitchFamily="34" charset="0"/>
              </a:rPr>
              <a:t>(</a:t>
            </a:r>
            <a:r>
              <a:rPr lang="ja-JP" altLang="ja-JP" sz="1200" dirty="0">
                <a:solidFill>
                  <a:srgbClr val="254776"/>
                </a:solidFill>
                <a:effectLst/>
                <a:latin typeface="Arial" panose="020B0604020202020204" pitchFamily="34" charset="0"/>
                <a:cs typeface="Arial" panose="020B0604020202020204" pitchFamily="34" charset="0"/>
              </a:rPr>
              <a:t>またはプレプリント</a:t>
            </a:r>
            <a:r>
              <a:rPr lang="en-US" altLang="ja-JP" sz="1200" dirty="0">
                <a:solidFill>
                  <a:srgbClr val="254776"/>
                </a:solidFill>
                <a:effectLst/>
                <a:latin typeface="Arial" panose="020B0604020202020204" pitchFamily="34" charset="0"/>
                <a:cs typeface="Arial" panose="020B0604020202020204" pitchFamily="34" charset="0"/>
              </a:rPr>
              <a:t>)</a:t>
            </a:r>
            <a:endParaRPr lang="ja-JP" altLang="ja-JP" sz="1200" dirty="0">
              <a:effectLst/>
              <a:latin typeface="Arial" panose="020B0604020202020204" pitchFamily="34" charset="0"/>
              <a:cs typeface="Arial" panose="020B0604020202020204" pitchFamily="34" charset="0"/>
            </a:endParaRPr>
          </a:p>
          <a:p>
            <a:endParaRPr lang="en-US" altLang="ja-JP" sz="1200" dirty="0">
              <a:solidFill>
                <a:srgbClr val="254776"/>
              </a:solidFill>
              <a:effectLst/>
              <a:latin typeface="Arial" panose="020B0604020202020204" pitchFamily="34" charset="0"/>
              <a:cs typeface="Arial" panose="020B0604020202020204" pitchFamily="34" charset="0"/>
            </a:endParaRPr>
          </a:p>
          <a:p>
            <a:r>
              <a:rPr lang="ja-JP" altLang="ja-JP" sz="1200" dirty="0">
                <a:solidFill>
                  <a:srgbClr val="254776"/>
                </a:solidFill>
                <a:effectLst/>
                <a:latin typeface="Arial" panose="020B0604020202020204" pitchFamily="34" charset="0"/>
                <a:cs typeface="Arial" panose="020B0604020202020204" pitchFamily="34" charset="0"/>
              </a:rPr>
              <a:t>正確性を判断できる話し方をせず</a:t>
            </a:r>
            <a:endParaRPr lang="en-US" altLang="ja-JP" sz="1200" dirty="0">
              <a:solidFill>
                <a:srgbClr val="254776"/>
              </a:solidFill>
              <a:effectLst/>
              <a:latin typeface="Arial" panose="020B0604020202020204" pitchFamily="34" charset="0"/>
              <a:cs typeface="Arial" panose="020B0604020202020204" pitchFamily="34" charset="0"/>
            </a:endParaRPr>
          </a:p>
          <a:p>
            <a:r>
              <a:rPr lang="ja-JP" altLang="ja-JP" sz="1200" dirty="0">
                <a:solidFill>
                  <a:srgbClr val="254776"/>
                </a:solidFill>
                <a:effectLst/>
                <a:latin typeface="Arial" panose="020B0604020202020204" pitchFamily="34" charset="0"/>
                <a:cs typeface="Arial" panose="020B0604020202020204" pitchFamily="34" charset="0"/>
              </a:rPr>
              <a:t>騒ぎ立てるエキスパート</a:t>
            </a:r>
            <a:endParaRPr lang="en-US" sz="1200" dirty="0">
              <a:solidFill>
                <a:srgbClr val="254776"/>
              </a:solidFill>
              <a:latin typeface="Arial" panose="020B0604020202020204" pitchFamily="34" charset="0"/>
              <a:cs typeface="Arial" panose="020B0604020202020204" pitchFamily="34" charset="0"/>
            </a:endParaRPr>
          </a:p>
        </p:txBody>
      </p:sp>
      <p:sp>
        <p:nvSpPr>
          <p:cNvPr id="38" name="Rectangle 37">
            <a:extLst>
              <a:ext uri="{FF2B5EF4-FFF2-40B4-BE49-F238E27FC236}">
                <a16:creationId xmlns:a16="http://schemas.microsoft.com/office/drawing/2014/main" id="{F896A289-8223-4E44-954F-0CC87AA3E6EF}"/>
              </a:ext>
            </a:extLst>
          </p:cNvPr>
          <p:cNvSpPr/>
          <p:nvPr/>
        </p:nvSpPr>
        <p:spPr>
          <a:xfrm>
            <a:off x="3635715" y="4506514"/>
            <a:ext cx="2460285" cy="734560"/>
          </a:xfrm>
          <a:prstGeom prst="rect">
            <a:avLst/>
          </a:prstGeom>
        </p:spPr>
        <p:txBody>
          <a:bodyPr wrap="square">
            <a:spAutoFit/>
          </a:bodyPr>
          <a:lstStyle/>
          <a:p>
            <a:pPr marL="87313" marR="184785">
              <a:lnSpc>
                <a:spcPct val="85000"/>
              </a:lnSpc>
              <a:spcAft>
                <a:spcPts val="0"/>
              </a:spcAft>
            </a:pPr>
            <a:r>
              <a:rPr lang="en-US" altLang="ja-JP" sz="1200" b="1" dirty="0">
                <a:solidFill>
                  <a:srgbClr val="254776"/>
                </a:solidFill>
                <a:effectLst/>
                <a:latin typeface="Arial" panose="020B0604020202020204" pitchFamily="34" charset="0"/>
                <a:cs typeface="Arial" panose="020B0604020202020204" pitchFamily="34" charset="0"/>
              </a:rPr>
              <a:t>GOBSATT</a:t>
            </a:r>
            <a:r>
              <a:rPr lang="ja-JP" altLang="ja-JP" sz="1200" b="1" dirty="0">
                <a:solidFill>
                  <a:srgbClr val="254776"/>
                </a:solidFill>
                <a:effectLst/>
                <a:latin typeface="Arial" panose="020B0604020202020204" pitchFamily="34" charset="0"/>
                <a:cs typeface="Arial" panose="020B0604020202020204" pitchFamily="34" charset="0"/>
              </a:rPr>
              <a:t>アプローチを用いた旧来のエキスパートパネル</a:t>
            </a:r>
            <a:endParaRPr lang="ja-JP" altLang="ja-JP" sz="1200" dirty="0">
              <a:effectLst/>
              <a:latin typeface="Arial" panose="020B0604020202020204" pitchFamily="34" charset="0"/>
              <a:cs typeface="Arial" panose="020B0604020202020204" pitchFamily="34" charset="0"/>
            </a:endParaRPr>
          </a:p>
          <a:p>
            <a:pPr>
              <a:spcBef>
                <a:spcPts val="370"/>
              </a:spcBef>
            </a:pPr>
            <a:r>
              <a:rPr lang="en-US" altLang="ja-JP" sz="1800" b="1" dirty="0">
                <a:effectLst/>
                <a:latin typeface="Arial" panose="020B0604020202020204" pitchFamily="34" charset="0"/>
                <a:cs typeface="Arial" panose="020B0604020202020204" pitchFamily="34" charset="0"/>
              </a:rPr>
              <a:t> </a:t>
            </a:r>
            <a:endParaRPr lang="ja-JP" altLang="ja-JP" sz="1800" dirty="0">
              <a:effectLst/>
              <a:latin typeface="Arial" panose="020B0604020202020204" pitchFamily="34" charset="0"/>
              <a:cs typeface="Arial" panose="020B0604020202020204" pitchFamily="34" charset="0"/>
            </a:endParaRPr>
          </a:p>
        </p:txBody>
      </p:sp>
      <p:sp>
        <p:nvSpPr>
          <p:cNvPr id="39" name="Rectangle 38">
            <a:extLst>
              <a:ext uri="{FF2B5EF4-FFF2-40B4-BE49-F238E27FC236}">
                <a16:creationId xmlns:a16="http://schemas.microsoft.com/office/drawing/2014/main" id="{CB338ACE-8686-7C4C-97D0-A9BBFD7E1586}"/>
              </a:ext>
            </a:extLst>
          </p:cNvPr>
          <p:cNvSpPr/>
          <p:nvPr/>
        </p:nvSpPr>
        <p:spPr>
          <a:xfrm>
            <a:off x="3721489" y="5122314"/>
            <a:ext cx="2419157" cy="646331"/>
          </a:xfrm>
          <a:prstGeom prst="rect">
            <a:avLst/>
          </a:prstGeom>
        </p:spPr>
        <p:txBody>
          <a:bodyPr wrap="square">
            <a:spAutoFit/>
          </a:bodyPr>
          <a:lstStyle/>
          <a:p>
            <a:r>
              <a:rPr lang="ja-JP" altLang="ja-JP" sz="1200" dirty="0">
                <a:solidFill>
                  <a:srgbClr val="254776"/>
                </a:solidFill>
                <a:effectLst/>
                <a:latin typeface="Arial" panose="020B0604020202020204" pitchFamily="34" charset="0"/>
                <a:cs typeface="Arial" panose="020B0604020202020204" pitchFamily="34" charset="0"/>
              </a:rPr>
              <a:t>エビデンスの「入り口」が提供されない市民</a:t>
            </a:r>
            <a:r>
              <a:rPr lang="en-US" altLang="ja-JP" sz="1200" dirty="0">
                <a:solidFill>
                  <a:srgbClr val="254776"/>
                </a:solidFill>
                <a:effectLst/>
                <a:latin typeface="Arial" panose="020B0604020202020204" pitchFamily="34" charset="0"/>
                <a:cs typeface="Arial" panose="020B0604020202020204" pitchFamily="34" charset="0"/>
              </a:rPr>
              <a:t>(</a:t>
            </a:r>
            <a:r>
              <a:rPr lang="ja-JP" altLang="ja-JP" sz="1200" dirty="0">
                <a:solidFill>
                  <a:srgbClr val="254776"/>
                </a:solidFill>
                <a:effectLst/>
                <a:latin typeface="Arial" panose="020B0604020202020204" pitchFamily="34" charset="0"/>
                <a:cs typeface="Arial" panose="020B0604020202020204" pitchFamily="34" charset="0"/>
              </a:rPr>
              <a:t>およびステークホルダー</a:t>
            </a:r>
            <a:r>
              <a:rPr lang="en-US" altLang="ja-JP" sz="1200" dirty="0">
                <a:solidFill>
                  <a:srgbClr val="254776"/>
                </a:solidFill>
                <a:effectLst/>
                <a:latin typeface="Arial" panose="020B0604020202020204" pitchFamily="34" charset="0"/>
                <a:cs typeface="Arial" panose="020B0604020202020204" pitchFamily="34" charset="0"/>
              </a:rPr>
              <a:t>)</a:t>
            </a:r>
            <a:r>
              <a:rPr lang="en-US" altLang="ja-JP" sz="1200" dirty="0">
                <a:effectLst/>
                <a:latin typeface="Arial" panose="020B0604020202020204" pitchFamily="34" charset="0"/>
                <a:cs typeface="Arial" panose="020B0604020202020204" pitchFamily="34" charset="0"/>
              </a:rPr>
              <a:t> </a:t>
            </a:r>
            <a:r>
              <a:rPr lang="ja-JP" altLang="ja-JP" sz="1200" dirty="0">
                <a:solidFill>
                  <a:srgbClr val="254776"/>
                </a:solidFill>
                <a:effectLst/>
                <a:latin typeface="Arial" panose="020B0604020202020204" pitchFamily="34" charset="0"/>
                <a:cs typeface="Arial" panose="020B0604020202020204" pitchFamily="34" charset="0"/>
              </a:rPr>
              <a:t>の関与プロセス</a:t>
            </a:r>
            <a:endParaRPr lang="en-US" sz="1200" dirty="0">
              <a:solidFill>
                <a:srgbClr val="254776"/>
              </a:solidFill>
              <a:latin typeface="Arial" panose="020B0604020202020204" pitchFamily="34" charset="0"/>
              <a:cs typeface="Arial" panose="020B0604020202020204" pitchFamily="34" charset="0"/>
            </a:endParaRPr>
          </a:p>
        </p:txBody>
      </p:sp>
      <p:sp>
        <p:nvSpPr>
          <p:cNvPr id="40" name="Rectangle 39">
            <a:extLst>
              <a:ext uri="{FF2B5EF4-FFF2-40B4-BE49-F238E27FC236}">
                <a16:creationId xmlns:a16="http://schemas.microsoft.com/office/drawing/2014/main" id="{485DF595-2C22-D048-A682-D8F0A3778E2F}"/>
              </a:ext>
            </a:extLst>
          </p:cNvPr>
          <p:cNvSpPr/>
          <p:nvPr/>
        </p:nvSpPr>
        <p:spPr>
          <a:xfrm>
            <a:off x="51180" y="5160926"/>
            <a:ext cx="1623256" cy="563231"/>
          </a:xfrm>
          <a:prstGeom prst="rect">
            <a:avLst/>
          </a:prstGeom>
        </p:spPr>
        <p:txBody>
          <a:bodyPr wrap="square">
            <a:spAutoFit/>
          </a:bodyPr>
          <a:lstStyle/>
          <a:p>
            <a:pPr marL="87313" marR="24130" algn="ctr">
              <a:lnSpc>
                <a:spcPct val="85000"/>
              </a:lnSpc>
              <a:spcAft>
                <a:spcPts val="0"/>
              </a:spcAft>
            </a:pPr>
            <a:r>
              <a:rPr lang="ja-JP" altLang="ja-JP" sz="1200" dirty="0">
                <a:solidFill>
                  <a:srgbClr val="254776"/>
                </a:solidFill>
                <a:effectLst/>
                <a:latin typeface="Arial" panose="020B0604020202020204" pitchFamily="34" charset="0"/>
                <a:cs typeface="Arial" panose="020B0604020202020204" pitchFamily="34" charset="0"/>
              </a:rPr>
              <a:t>問われた質問の</a:t>
            </a:r>
            <a:endParaRPr lang="en-US" altLang="ja-JP" sz="1200" dirty="0">
              <a:solidFill>
                <a:srgbClr val="254776"/>
              </a:solidFill>
              <a:effectLst/>
              <a:latin typeface="Arial" panose="020B0604020202020204" pitchFamily="34" charset="0"/>
              <a:cs typeface="Arial" panose="020B0604020202020204" pitchFamily="34" charset="0"/>
            </a:endParaRPr>
          </a:p>
          <a:p>
            <a:pPr marL="87313" marR="24130" algn="ctr">
              <a:lnSpc>
                <a:spcPct val="85000"/>
              </a:lnSpc>
              <a:spcAft>
                <a:spcPts val="0"/>
              </a:spcAft>
            </a:pPr>
            <a:r>
              <a:rPr lang="ja-JP" altLang="ja-JP" sz="1200" dirty="0">
                <a:solidFill>
                  <a:srgbClr val="254776"/>
                </a:solidFill>
                <a:effectLst/>
                <a:latin typeface="Arial" panose="020B0604020202020204" pitchFamily="34" charset="0"/>
                <a:cs typeface="Arial" panose="020B0604020202020204" pitchFamily="34" charset="0"/>
              </a:rPr>
              <a:t>タイプに対する</a:t>
            </a:r>
            <a:endParaRPr lang="en-US" altLang="ja-JP" sz="1200" dirty="0">
              <a:solidFill>
                <a:srgbClr val="254776"/>
              </a:solidFill>
              <a:effectLst/>
              <a:latin typeface="Arial" panose="020B0604020202020204" pitchFamily="34" charset="0"/>
              <a:cs typeface="Arial" panose="020B0604020202020204" pitchFamily="34" charset="0"/>
            </a:endParaRPr>
          </a:p>
          <a:p>
            <a:pPr marL="87313" marR="24130" algn="ctr">
              <a:lnSpc>
                <a:spcPct val="85000"/>
              </a:lnSpc>
              <a:spcAft>
                <a:spcPts val="0"/>
              </a:spcAft>
            </a:pPr>
            <a:r>
              <a:rPr lang="ja-JP" altLang="ja-JP" sz="1200" dirty="0">
                <a:solidFill>
                  <a:srgbClr val="254776"/>
                </a:solidFill>
                <a:effectLst/>
                <a:latin typeface="Arial" panose="020B0604020202020204" pitchFamily="34" charset="0"/>
                <a:cs typeface="Arial" panose="020B0604020202020204" pitchFamily="34" charset="0"/>
              </a:rPr>
              <a:t>最良のエビデンス</a:t>
            </a:r>
            <a:endParaRPr lang="ja-JP" altLang="ja-JP" sz="1200" dirty="0">
              <a:effectLst/>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6C90E289-E356-9E4A-6D49-F7382DDD4D3B}"/>
              </a:ext>
            </a:extLst>
          </p:cNvPr>
          <p:cNvPicPr>
            <a:picLocks noChangeAspect="1"/>
          </p:cNvPicPr>
          <p:nvPr/>
        </p:nvPicPr>
        <p:blipFill>
          <a:blip r:embed="rId4"/>
          <a:srcRect/>
          <a:stretch/>
        </p:blipFill>
        <p:spPr>
          <a:xfrm>
            <a:off x="6518035" y="1181398"/>
            <a:ext cx="2890002" cy="2040001"/>
          </a:xfrm>
          <a:prstGeom prst="rect">
            <a:avLst/>
          </a:prstGeom>
        </p:spPr>
      </p:pic>
      <p:grpSp>
        <p:nvGrpSpPr>
          <p:cNvPr id="33" name="Group 32">
            <a:extLst>
              <a:ext uri="{FF2B5EF4-FFF2-40B4-BE49-F238E27FC236}">
                <a16:creationId xmlns:a16="http://schemas.microsoft.com/office/drawing/2014/main" id="{B83DEDA6-BA16-4F48-BC48-41EAA872827B}"/>
              </a:ext>
            </a:extLst>
          </p:cNvPr>
          <p:cNvGrpSpPr/>
          <p:nvPr/>
        </p:nvGrpSpPr>
        <p:grpSpPr>
          <a:xfrm>
            <a:off x="6290656" y="5426426"/>
            <a:ext cx="5282780" cy="921174"/>
            <a:chOff x="6290656" y="5217950"/>
            <a:chExt cx="4554139" cy="921174"/>
          </a:xfrm>
        </p:grpSpPr>
        <p:sp>
          <p:nvSpPr>
            <p:cNvPr id="18" name="TextBox 17">
              <a:extLst>
                <a:ext uri="{FF2B5EF4-FFF2-40B4-BE49-F238E27FC236}">
                  <a16:creationId xmlns:a16="http://schemas.microsoft.com/office/drawing/2014/main" id="{BBD11207-5591-DEDE-C472-D05C9C1C8576}"/>
                </a:ext>
              </a:extLst>
            </p:cNvPr>
            <p:cNvSpPr txBox="1"/>
            <p:nvPr/>
          </p:nvSpPr>
          <p:spPr>
            <a:xfrm>
              <a:off x="6458671" y="5615906"/>
              <a:ext cx="4386124" cy="523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lang="en-US" altLang="ja-JP" sz="1400" dirty="0">
                  <a:solidFill>
                    <a:srgbClr val="254776"/>
                  </a:solidFill>
                  <a:effectLst/>
                  <a:latin typeface="Arial" panose="020B0604020202020204" pitchFamily="34" charset="0"/>
                  <a:cs typeface="Arial" panose="020B0604020202020204" pitchFamily="34" charset="0"/>
                </a:rPr>
                <a:t>GOBSATT (Good Old Boys Sitting Around the Table:</a:t>
              </a:r>
              <a:r>
                <a:rPr lang="ja-JP" altLang="en-US" sz="1400" dirty="0">
                  <a:solidFill>
                    <a:srgbClr val="254776"/>
                  </a:solidFill>
                  <a:latin typeface="Arial" panose="020B0604020202020204" pitchFamily="34" charset="0"/>
                  <a:cs typeface="Arial" panose="020B0604020202020204" pitchFamily="34" charset="0"/>
                </a:rPr>
                <a:t>テーブルを囲む年配の権威者たち</a:t>
              </a:r>
              <a:r>
                <a:rPr lang="en-US" altLang="ja-JP" sz="1400" dirty="0">
                  <a:solidFill>
                    <a:srgbClr val="254776"/>
                  </a:solidFill>
                  <a:effectLst/>
                  <a:latin typeface="Arial" panose="020B0604020202020204" pitchFamily="34" charset="0"/>
                  <a:cs typeface="Arial" panose="020B0604020202020204" pitchFamily="34" charset="0"/>
                </a:rPr>
                <a:t>)アプローチを利用するエキスパートパネル</a:t>
              </a:r>
              <a:endParaRPr kumimoji="0" lang="en-US" sz="1400" b="0" i="0" u="none" strike="noStrike" kern="0" cap="none" spc="0" normalizeH="0" baseline="0" noProof="0" dirty="0">
                <a:ln>
                  <a:noFill/>
                </a:ln>
                <a:solidFill>
                  <a:srgbClr val="254776"/>
                </a:solidFill>
                <a:effectLst/>
                <a:uLnTx/>
                <a:uFillTx/>
                <a:latin typeface="Arial" panose="020B0604020202020204" pitchFamily="34" charset="0"/>
                <a:cs typeface="Arial" panose="020B0604020202020204" pitchFamily="34" charset="0"/>
                <a:sym typeface="Arial"/>
              </a:endParaRPr>
            </a:p>
          </p:txBody>
        </p:sp>
        <p:sp>
          <p:nvSpPr>
            <p:cNvPr id="2" name="TextBox 1">
              <a:extLst>
                <a:ext uri="{FF2B5EF4-FFF2-40B4-BE49-F238E27FC236}">
                  <a16:creationId xmlns:a16="http://schemas.microsoft.com/office/drawing/2014/main" id="{0074309A-5DFD-38E9-C40E-DEDBAD93A504}"/>
                </a:ext>
              </a:extLst>
            </p:cNvPr>
            <p:cNvSpPr txBox="1"/>
            <p:nvPr/>
          </p:nvSpPr>
          <p:spPr>
            <a:xfrm>
              <a:off x="6290656" y="5217950"/>
              <a:ext cx="4534769"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lang="ja-JP" altLang="ja-JP" sz="1800" i="1" spc="-10" dirty="0">
                  <a:solidFill>
                    <a:srgbClr val="254776"/>
                  </a:solidFill>
                  <a:effectLst/>
                  <a:latin typeface="Arial" panose="020B0604020202020204" pitchFamily="34" charset="0"/>
                  <a:cs typeface="Arial" panose="020B0604020202020204" pitchFamily="34" charset="0"/>
                </a:rPr>
                <a:t>表彰台に上がれない例</a:t>
              </a:r>
              <a:endParaRPr kumimoji="0" lang="en-US" sz="1600" b="0" i="1" u="none" strike="noStrike" kern="0" cap="none" spc="0" normalizeH="0" baseline="0" noProof="0" dirty="0">
                <a:ln>
                  <a:noFill/>
                </a:ln>
                <a:solidFill>
                  <a:srgbClr val="254776"/>
                </a:solidFill>
                <a:effectLst/>
                <a:uLnTx/>
                <a:uFillTx/>
                <a:latin typeface="Arial" panose="020B0604020202020204" pitchFamily="34" charset="0"/>
                <a:cs typeface="Arial" panose="020B0604020202020204" pitchFamily="34" charset="0"/>
                <a:sym typeface="Arial"/>
              </a:endParaRPr>
            </a:p>
          </p:txBody>
        </p:sp>
      </p:grpSp>
      <p:grpSp>
        <p:nvGrpSpPr>
          <p:cNvPr id="34" name="Group 33">
            <a:extLst>
              <a:ext uri="{FF2B5EF4-FFF2-40B4-BE49-F238E27FC236}">
                <a16:creationId xmlns:a16="http://schemas.microsoft.com/office/drawing/2014/main" id="{86641400-F3C1-E26E-5E9B-C97F92B6FF82}"/>
              </a:ext>
            </a:extLst>
          </p:cNvPr>
          <p:cNvGrpSpPr/>
          <p:nvPr/>
        </p:nvGrpSpPr>
        <p:grpSpPr>
          <a:xfrm>
            <a:off x="6282422" y="3087467"/>
            <a:ext cx="5479910" cy="2023530"/>
            <a:chOff x="6282422" y="3039411"/>
            <a:chExt cx="5203589" cy="2023530"/>
          </a:xfrm>
        </p:grpSpPr>
        <p:sp>
          <p:nvSpPr>
            <p:cNvPr id="28" name="TextBox 27">
              <a:extLst>
                <a:ext uri="{FF2B5EF4-FFF2-40B4-BE49-F238E27FC236}">
                  <a16:creationId xmlns:a16="http://schemas.microsoft.com/office/drawing/2014/main" id="{864B81C5-87BF-84D2-9DCB-51352144B90F}"/>
                </a:ext>
              </a:extLst>
            </p:cNvPr>
            <p:cNvSpPr txBox="1"/>
            <p:nvPr/>
          </p:nvSpPr>
          <p:spPr>
            <a:xfrm>
              <a:off x="6371247" y="3380944"/>
              <a:ext cx="5114764" cy="16819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47625">
                <a:spcBef>
                  <a:spcPts val="180"/>
                </a:spcBef>
                <a:spcAft>
                  <a:spcPts val="0"/>
                </a:spcAft>
              </a:pPr>
              <a:r>
                <a:rPr lang="ja-JP" altLang="ja-JP" sz="1400" dirty="0">
                  <a:solidFill>
                    <a:srgbClr val="254776"/>
                  </a:solidFill>
                  <a:effectLst/>
                  <a:latin typeface="Arial" panose="020B0604020202020204" pitchFamily="34" charset="0"/>
                  <a:cs typeface="Arial" panose="020B0604020202020204" pitchFamily="34" charset="0"/>
                </a:rPr>
                <a:t>以下のようなエキスパートパネル</a:t>
              </a:r>
              <a:r>
                <a:rPr lang="en-US" altLang="ja-JP" sz="1400" spc="-20" dirty="0">
                  <a:solidFill>
                    <a:srgbClr val="254776"/>
                  </a:solidFill>
                  <a:effectLst/>
                  <a:latin typeface="Arial" panose="020B0604020202020204" pitchFamily="34" charset="0"/>
                  <a:cs typeface="Arial" panose="020B0604020202020204" pitchFamily="34" charset="0"/>
                </a:rPr>
                <a:t>:</a:t>
              </a:r>
              <a:endParaRPr lang="ja-JP" altLang="ja-JP" sz="1400" dirty="0">
                <a:effectLst/>
                <a:latin typeface="Arial" panose="020B0604020202020204" pitchFamily="34" charset="0"/>
                <a:cs typeface="Arial" panose="020B0604020202020204" pitchFamily="34" charset="0"/>
              </a:endParaRPr>
            </a:p>
            <a:p>
              <a:pPr marL="144463" marR="46990" lvl="0" indent="-144463">
                <a:lnSpc>
                  <a:spcPct val="105000"/>
                </a:lnSpc>
                <a:spcBef>
                  <a:spcPts val="55"/>
                </a:spcBef>
                <a:spcAft>
                  <a:spcPts val="0"/>
                </a:spcAft>
                <a:buClr>
                  <a:srgbClr val="254776"/>
                </a:buClr>
                <a:buSzPts val="800"/>
                <a:tabLst>
                  <a:tab pos="161290" algn="l"/>
                </a:tabLst>
              </a:pPr>
              <a:r>
                <a:rPr lang="en-US" altLang="ja-JP" sz="1400" spc="-10" dirty="0">
                  <a:solidFill>
                    <a:srgbClr val="254776"/>
                  </a:solidFill>
                  <a:effectLst/>
                  <a:latin typeface="Arial" panose="020B0604020202020204" pitchFamily="34" charset="0"/>
                  <a:cs typeface="Arial" panose="020B0604020202020204" pitchFamily="34" charset="0"/>
                </a:rPr>
                <a:t>1.</a:t>
              </a:r>
              <a:r>
                <a:rPr lang="ja-JP" altLang="ja-JP" sz="1400" spc="-10" dirty="0">
                  <a:solidFill>
                    <a:srgbClr val="254776"/>
                  </a:solidFill>
                  <a:effectLst/>
                  <a:latin typeface="Arial" panose="020B0604020202020204" pitchFamily="34" charset="0"/>
                  <a:cs typeface="Arial" panose="020B0604020202020204" pitchFamily="34" charset="0"/>
                </a:rPr>
                <a:t>問題固有の知識およびエビデンスを吟味した上での専門知識と、実際の経験が適切に融合された人物を招集する。</a:t>
              </a:r>
              <a:endParaRPr lang="ja-JP" altLang="ja-JP" sz="1400" spc="0" dirty="0">
                <a:effectLst/>
                <a:latin typeface="Arial" panose="020B0604020202020204" pitchFamily="34" charset="0"/>
                <a:cs typeface="Arial" panose="020B0604020202020204" pitchFamily="34" charset="0"/>
              </a:endParaRPr>
            </a:p>
            <a:p>
              <a:pPr marL="144463" marR="106045" lvl="0" indent="-144463">
                <a:lnSpc>
                  <a:spcPct val="105000"/>
                </a:lnSpc>
                <a:spcBef>
                  <a:spcPts val="5"/>
                </a:spcBef>
                <a:spcAft>
                  <a:spcPts val="0"/>
                </a:spcAft>
                <a:buClr>
                  <a:srgbClr val="254776"/>
                </a:buClr>
                <a:buSzPts val="800"/>
                <a:tabLst>
                  <a:tab pos="161290" algn="l"/>
                </a:tabLst>
              </a:pPr>
              <a:r>
                <a:rPr lang="en-US" altLang="ja-JP" sz="1400" spc="0" dirty="0">
                  <a:solidFill>
                    <a:srgbClr val="254776"/>
                  </a:solidFill>
                  <a:effectLst/>
                  <a:latin typeface="Arial" panose="020B0604020202020204" pitchFamily="34" charset="0"/>
                  <a:cs typeface="Arial" panose="020B0604020202020204" pitchFamily="34" charset="0"/>
                </a:rPr>
                <a:t>2.</a:t>
              </a:r>
              <a:r>
                <a:rPr lang="ja-JP" altLang="ja-JP" sz="1400" spc="0" dirty="0">
                  <a:solidFill>
                    <a:srgbClr val="254776"/>
                  </a:solidFill>
                  <a:effectLst/>
                  <a:latin typeface="Arial" panose="020B0604020202020204" pitchFamily="34" charset="0"/>
                  <a:cs typeface="Arial" panose="020B0604020202020204" pitchFamily="34" charset="0"/>
                </a:rPr>
                <a:t>厳格なプロセスに従って推奨を作成する</a:t>
              </a:r>
              <a:r>
                <a:rPr lang="en-US" altLang="ja-JP" sz="1400" spc="0" dirty="0">
                  <a:solidFill>
                    <a:srgbClr val="254776"/>
                  </a:solidFill>
                  <a:effectLst/>
                  <a:latin typeface="Arial" panose="020B0604020202020204" pitchFamily="34" charset="0"/>
                  <a:cs typeface="Arial" panose="020B0604020202020204" pitchFamily="34" charset="0"/>
                </a:rPr>
                <a:t>(</a:t>
              </a:r>
              <a:r>
                <a:rPr lang="ja-JP" altLang="ja-JP" sz="1400" spc="0" dirty="0">
                  <a:solidFill>
                    <a:srgbClr val="254776"/>
                  </a:solidFill>
                  <a:effectLst/>
                  <a:latin typeface="Arial" panose="020B0604020202020204" pitchFamily="34" charset="0"/>
                  <a:cs typeface="Arial" panose="020B0604020202020204" pitchFamily="34" charset="0"/>
                </a:rPr>
                <a:t>例えば、エビデンスの要約を事前に配布し、推奨を裏付けるエビデンスと経験を明確にする</a:t>
              </a:r>
              <a:r>
                <a:rPr lang="en-US" altLang="ja-JP" sz="1400" spc="0" dirty="0">
                  <a:solidFill>
                    <a:srgbClr val="254776"/>
                  </a:solidFill>
                  <a:effectLst/>
                  <a:latin typeface="Arial" panose="020B0604020202020204" pitchFamily="34" charset="0"/>
                  <a:cs typeface="Arial" panose="020B0604020202020204" pitchFamily="34" charset="0"/>
                </a:rPr>
                <a:t>)</a:t>
              </a:r>
              <a:r>
                <a:rPr lang="ja-JP" altLang="ja-JP" sz="1400" spc="0" dirty="0">
                  <a:solidFill>
                    <a:srgbClr val="254776"/>
                  </a:solidFill>
                  <a:effectLst/>
                  <a:latin typeface="Arial" panose="020B0604020202020204" pitchFamily="34" charset="0"/>
                  <a:cs typeface="Arial" panose="020B0604020202020204" pitchFamily="34" charset="0"/>
                </a:rPr>
                <a:t>。</a:t>
              </a:r>
              <a:endParaRPr lang="ja-JP" altLang="ja-JP" sz="1400" spc="0" dirty="0">
                <a:effectLst/>
                <a:latin typeface="Arial" panose="020B0604020202020204" pitchFamily="34" charset="0"/>
                <a:cs typeface="Arial" panose="020B0604020202020204" pitchFamily="34" charset="0"/>
              </a:endParaRPr>
            </a:p>
            <a:p>
              <a:pPr marL="144463" indent="-144463"/>
              <a:r>
                <a:rPr lang="en-US" altLang="ja-JP" sz="1400" dirty="0">
                  <a:solidFill>
                    <a:srgbClr val="254776"/>
                  </a:solidFill>
                  <a:effectLst/>
                  <a:latin typeface="Arial" panose="020B0604020202020204" pitchFamily="34" charset="0"/>
                  <a:cs typeface="Arial" panose="020B0604020202020204" pitchFamily="34" charset="0"/>
                </a:rPr>
                <a:t>3.</a:t>
              </a:r>
              <a:r>
                <a:rPr lang="ja-JP" altLang="ja-JP" sz="1400" dirty="0">
                  <a:solidFill>
                    <a:srgbClr val="254776"/>
                  </a:solidFill>
                  <a:effectLst/>
                  <a:latin typeface="Arial" panose="020B0604020202020204" pitchFamily="34" charset="0"/>
                  <a:cs typeface="Arial" panose="020B0604020202020204" pitchFamily="34" charset="0"/>
                </a:rPr>
                <a:t>コンテクスト、問題点およびエビデンスの変化に応じて推奨を調整する</a:t>
              </a:r>
              <a:r>
                <a:rPr lang="en-US" altLang="ja-JP" sz="1400" dirty="0">
                  <a:solidFill>
                    <a:srgbClr val="254776"/>
                  </a:solidFill>
                  <a:effectLst/>
                  <a:latin typeface="Arial" panose="020B0604020202020204" pitchFamily="34" charset="0"/>
                  <a:cs typeface="Arial" panose="020B0604020202020204" pitchFamily="34" charset="0"/>
                </a:rPr>
                <a:t>(</a:t>
              </a:r>
              <a:r>
                <a:rPr lang="ja-JP" altLang="ja-JP" sz="1400" dirty="0">
                  <a:solidFill>
                    <a:srgbClr val="254776"/>
                  </a:solidFill>
                  <a:effectLst/>
                  <a:latin typeface="Arial" panose="020B0604020202020204" pitchFamily="34" charset="0"/>
                  <a:cs typeface="Arial" panose="020B0604020202020204" pitchFamily="34" charset="0"/>
                </a:rPr>
                <a:t>生きたエキスパートパネルの場</a:t>
              </a:r>
              <a:r>
                <a:rPr lang="ja-JP" altLang="ja-JP" sz="1400">
                  <a:solidFill>
                    <a:srgbClr val="254776"/>
                  </a:solidFill>
                  <a:effectLst/>
                  <a:latin typeface="Arial" panose="020B0604020202020204" pitchFamily="34" charset="0"/>
                  <a:cs typeface="Arial" panose="020B0604020202020204" pitchFamily="34" charset="0"/>
                </a:rPr>
                <a:t>合</a:t>
              </a:r>
              <a:r>
                <a:rPr lang="en-US" altLang="ja-JP" sz="1400" dirty="0">
                  <a:solidFill>
                    <a:srgbClr val="254776"/>
                  </a:solidFill>
                  <a:effectLst/>
                  <a:latin typeface="Arial" panose="020B0604020202020204" pitchFamily="34" charset="0"/>
                  <a:cs typeface="Arial" panose="020B0604020202020204" pitchFamily="34" charset="0"/>
                </a:rPr>
                <a:t>)</a:t>
              </a:r>
              <a:r>
                <a:rPr lang="ja-JP" altLang="ja-JP" sz="1400" spc="-10">
                  <a:solidFill>
                    <a:srgbClr val="254776"/>
                  </a:solidFill>
                  <a:effectLst/>
                  <a:latin typeface="Arial" panose="020B0604020202020204" pitchFamily="34" charset="0"/>
                  <a:cs typeface="Arial" panose="020B0604020202020204" pitchFamily="34" charset="0"/>
                </a:rPr>
                <a:t>。</a:t>
              </a:r>
              <a:endParaRPr kumimoji="0" lang="en-US" sz="1400" b="0" i="0" u="none" strike="noStrike" kern="0" cap="none" spc="0" normalizeH="0" baseline="0" noProof="0" dirty="0">
                <a:ln>
                  <a:noFill/>
                </a:ln>
                <a:solidFill>
                  <a:srgbClr val="254776"/>
                </a:solidFill>
                <a:effectLst/>
                <a:uLnTx/>
                <a:uFillTx/>
                <a:latin typeface="Arial" panose="020B0604020202020204" pitchFamily="34" charset="0"/>
                <a:cs typeface="Arial" panose="020B0604020202020204" pitchFamily="34" charset="0"/>
                <a:sym typeface="Arial"/>
              </a:endParaRPr>
            </a:p>
          </p:txBody>
        </p:sp>
        <p:sp>
          <p:nvSpPr>
            <p:cNvPr id="3" name="TextBox 2">
              <a:extLst>
                <a:ext uri="{FF2B5EF4-FFF2-40B4-BE49-F238E27FC236}">
                  <a16:creationId xmlns:a16="http://schemas.microsoft.com/office/drawing/2014/main" id="{1EC31DA4-80DF-CCF4-1C39-FF849DCBD5D6}"/>
                </a:ext>
              </a:extLst>
            </p:cNvPr>
            <p:cNvSpPr txBox="1"/>
            <p:nvPr/>
          </p:nvSpPr>
          <p:spPr>
            <a:xfrm>
              <a:off x="6282422" y="3039411"/>
              <a:ext cx="4534769" cy="6155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defTabSz="914400" hangingPunct="0">
                <a:defRPr/>
              </a:pPr>
              <a:r>
                <a:rPr lang="ja-JP" altLang="en-US" sz="1800" i="1" spc="-20">
                  <a:solidFill>
                    <a:srgbClr val="254776"/>
                  </a:solidFill>
                  <a:latin typeface="Arial" panose="020B0604020202020204" pitchFamily="34" charset="0"/>
                  <a:cs typeface="Arial" panose="020B0604020202020204" pitchFamily="34" charset="0"/>
                </a:rPr>
                <a:t>金メダル</a:t>
              </a:r>
            </a:p>
            <a:p>
              <a:pPr marL="0" marR="0" lvl="0" indent="0" algn="l" defTabSz="914400" rtl="0" eaLnBrk="1" fontAlgn="auto" latinLnBrk="0" hangingPunct="0">
                <a:lnSpc>
                  <a:spcPct val="100000"/>
                </a:lnSpc>
                <a:spcBef>
                  <a:spcPts val="0"/>
                </a:spcBef>
                <a:spcAft>
                  <a:spcPts val="0"/>
                </a:spcAft>
                <a:buClrTx/>
                <a:buSzTx/>
                <a:buFontTx/>
                <a:buNone/>
                <a:tabLst/>
                <a:defRPr/>
              </a:pPr>
              <a:endParaRPr kumimoji="0" lang="en-US" sz="1600" b="0" i="1" u="none" strike="noStrike" kern="0" cap="none" spc="0" normalizeH="0" baseline="0" noProof="0" dirty="0">
                <a:ln>
                  <a:noFill/>
                </a:ln>
                <a:solidFill>
                  <a:srgbClr val="254776"/>
                </a:solidFill>
                <a:effectLst/>
                <a:uLnTx/>
                <a:uFillTx/>
                <a:latin typeface="Arial" panose="020B0604020202020204" pitchFamily="34" charset="0"/>
                <a:cs typeface="Arial" panose="020B0604020202020204" pitchFamily="34" charset="0"/>
                <a:sym typeface="Arial"/>
              </a:endParaRPr>
            </a:p>
          </p:txBody>
        </p:sp>
      </p:grpSp>
      <p:pic>
        <p:nvPicPr>
          <p:cNvPr id="5" name="Picture 4">
            <a:extLst>
              <a:ext uri="{FF2B5EF4-FFF2-40B4-BE49-F238E27FC236}">
                <a16:creationId xmlns:a16="http://schemas.microsoft.com/office/drawing/2014/main" id="{5CBDE097-6E3F-7BE9-5B6B-484BF1B330FC}"/>
              </a:ext>
            </a:extLst>
          </p:cNvPr>
          <p:cNvPicPr>
            <a:picLocks noChangeAspect="1"/>
          </p:cNvPicPr>
          <p:nvPr/>
        </p:nvPicPr>
        <p:blipFill>
          <a:blip r:embed="rId5"/>
          <a:srcRect/>
          <a:stretch/>
        </p:blipFill>
        <p:spPr>
          <a:xfrm>
            <a:off x="466848" y="4118981"/>
            <a:ext cx="728208" cy="728208"/>
          </a:xfrm>
          <a:prstGeom prst="rect">
            <a:avLst/>
          </a:prstGeom>
        </p:spPr>
      </p:pic>
      <p:pic>
        <p:nvPicPr>
          <p:cNvPr id="6" name="Picture 5">
            <a:extLst>
              <a:ext uri="{FF2B5EF4-FFF2-40B4-BE49-F238E27FC236}">
                <a16:creationId xmlns:a16="http://schemas.microsoft.com/office/drawing/2014/main" id="{D4F5D6C3-CE8F-5483-AA9E-A1CC29A26319}"/>
              </a:ext>
            </a:extLst>
          </p:cNvPr>
          <p:cNvPicPr>
            <a:picLocks noChangeAspect="1"/>
          </p:cNvPicPr>
          <p:nvPr/>
        </p:nvPicPr>
        <p:blipFill>
          <a:blip r:embed="rId6"/>
          <a:srcRect/>
          <a:stretch/>
        </p:blipFill>
        <p:spPr>
          <a:xfrm>
            <a:off x="2862860" y="2848802"/>
            <a:ext cx="728208" cy="728208"/>
          </a:xfrm>
          <a:prstGeom prst="rect">
            <a:avLst/>
          </a:prstGeom>
        </p:spPr>
      </p:pic>
      <p:pic>
        <p:nvPicPr>
          <p:cNvPr id="7" name="Picture 6">
            <a:extLst>
              <a:ext uri="{FF2B5EF4-FFF2-40B4-BE49-F238E27FC236}">
                <a16:creationId xmlns:a16="http://schemas.microsoft.com/office/drawing/2014/main" id="{E9B264EE-51DF-0EE6-B33D-DAE34358979B}"/>
              </a:ext>
            </a:extLst>
          </p:cNvPr>
          <p:cNvPicPr>
            <a:picLocks noChangeAspect="1"/>
          </p:cNvPicPr>
          <p:nvPr/>
        </p:nvPicPr>
        <p:blipFill>
          <a:blip r:embed="rId7"/>
          <a:srcRect/>
          <a:stretch/>
        </p:blipFill>
        <p:spPr>
          <a:xfrm>
            <a:off x="2862860" y="4304122"/>
            <a:ext cx="728208" cy="728208"/>
          </a:xfrm>
          <a:prstGeom prst="rect">
            <a:avLst/>
          </a:prstGeom>
        </p:spPr>
      </p:pic>
      <p:pic>
        <p:nvPicPr>
          <p:cNvPr id="8" name="Picture 7">
            <a:extLst>
              <a:ext uri="{FF2B5EF4-FFF2-40B4-BE49-F238E27FC236}">
                <a16:creationId xmlns:a16="http://schemas.microsoft.com/office/drawing/2014/main" id="{42F1DC59-0962-BC0E-54FB-C007A0FD40F0}"/>
              </a:ext>
            </a:extLst>
          </p:cNvPr>
          <p:cNvPicPr>
            <a:picLocks noChangeAspect="1"/>
          </p:cNvPicPr>
          <p:nvPr/>
        </p:nvPicPr>
        <p:blipFill>
          <a:blip r:embed="rId8"/>
          <a:srcRect/>
          <a:stretch/>
        </p:blipFill>
        <p:spPr>
          <a:xfrm>
            <a:off x="2862860" y="3576462"/>
            <a:ext cx="728208" cy="728208"/>
          </a:xfrm>
          <a:prstGeom prst="rect">
            <a:avLst/>
          </a:prstGeom>
        </p:spPr>
      </p:pic>
      <p:pic>
        <p:nvPicPr>
          <p:cNvPr id="9" name="Picture 8">
            <a:extLst>
              <a:ext uri="{FF2B5EF4-FFF2-40B4-BE49-F238E27FC236}">
                <a16:creationId xmlns:a16="http://schemas.microsoft.com/office/drawing/2014/main" id="{44A89D6D-95E7-9E90-F0D9-30B98593EABD}"/>
              </a:ext>
            </a:extLst>
          </p:cNvPr>
          <p:cNvPicPr>
            <a:picLocks noChangeAspect="1"/>
          </p:cNvPicPr>
          <p:nvPr/>
        </p:nvPicPr>
        <p:blipFill>
          <a:blip r:embed="rId9"/>
          <a:srcRect/>
          <a:stretch/>
        </p:blipFill>
        <p:spPr>
          <a:xfrm>
            <a:off x="2862860" y="5031781"/>
            <a:ext cx="728208" cy="728208"/>
          </a:xfrm>
          <a:prstGeom prst="rect">
            <a:avLst/>
          </a:prstGeom>
        </p:spPr>
      </p:pic>
      <p:cxnSp>
        <p:nvCxnSpPr>
          <p:cNvPr id="10" name="Straight Connector 9">
            <a:extLst>
              <a:ext uri="{FF2B5EF4-FFF2-40B4-BE49-F238E27FC236}">
                <a16:creationId xmlns:a16="http://schemas.microsoft.com/office/drawing/2014/main" id="{2541ABBA-8A6A-79C1-8947-C4308216849C}"/>
              </a:ext>
            </a:extLst>
          </p:cNvPr>
          <p:cNvCxnSpPr>
            <a:cxnSpLocks/>
          </p:cNvCxnSpPr>
          <p:nvPr/>
        </p:nvCxnSpPr>
        <p:spPr>
          <a:xfrm>
            <a:off x="6117378" y="1458970"/>
            <a:ext cx="0" cy="5035293"/>
          </a:xfrm>
          <a:prstGeom prst="line">
            <a:avLst/>
          </a:prstGeom>
          <a:ln w="19050">
            <a:solidFill>
              <a:srgbClr val="DADFE2"/>
            </a:solidFill>
          </a:ln>
        </p:spPr>
        <p:style>
          <a:lnRef idx="1">
            <a:schemeClr val="dk1"/>
          </a:lnRef>
          <a:fillRef idx="0">
            <a:schemeClr val="dk1"/>
          </a:fillRef>
          <a:effectRef idx="0">
            <a:schemeClr val="dk1"/>
          </a:effectRef>
          <a:fontRef idx="minor">
            <a:schemeClr val="tx1"/>
          </a:fontRef>
        </p:style>
      </p:cxnSp>
      <p:pic>
        <p:nvPicPr>
          <p:cNvPr id="31" name="Picture 30" descr="Shape, rectangle&#10;&#10;Description automatically generated">
            <a:extLst>
              <a:ext uri="{FF2B5EF4-FFF2-40B4-BE49-F238E27FC236}">
                <a16:creationId xmlns:a16="http://schemas.microsoft.com/office/drawing/2014/main" id="{55C1CCC2-8598-9EE2-4FC9-A0A702FD3F29}"/>
              </a:ext>
            </a:extLst>
          </p:cNvPr>
          <p:cNvPicPr>
            <a:picLocks noChangeAspect="1"/>
          </p:cNvPicPr>
          <p:nvPr/>
        </p:nvPicPr>
        <p:blipFill>
          <a:blip r:embed="rId10">
            <a:alphaModFix amt="70000"/>
          </a:blip>
          <a:stretch>
            <a:fillRect/>
          </a:stretch>
        </p:blipFill>
        <p:spPr>
          <a:xfrm>
            <a:off x="9003126" y="1221029"/>
            <a:ext cx="3178761" cy="1431337"/>
          </a:xfrm>
          <a:prstGeom prst="rect">
            <a:avLst/>
          </a:prstGeom>
        </p:spPr>
      </p:pic>
      <p:sp>
        <p:nvSpPr>
          <p:cNvPr id="11" name="Textbox 126">
            <a:extLst>
              <a:ext uri="{FF2B5EF4-FFF2-40B4-BE49-F238E27FC236}">
                <a16:creationId xmlns:a16="http://schemas.microsoft.com/office/drawing/2014/main" id="{3F4C4EAF-1582-3D49-E599-9A464D8A0030}"/>
              </a:ext>
            </a:extLst>
          </p:cNvPr>
          <p:cNvSpPr txBox="1"/>
          <p:nvPr/>
        </p:nvSpPr>
        <p:spPr>
          <a:xfrm>
            <a:off x="9022377" y="1489279"/>
            <a:ext cx="2992604" cy="1160145"/>
          </a:xfrm>
          <a:prstGeom prst="rect">
            <a:avLst/>
          </a:prstGeom>
        </p:spPr>
        <p:txBody>
          <a:bodyPr wrap="square" lIns="0" tIns="0" rIns="0" bIns="0" rtlCol="0">
            <a:noAutofit/>
          </a:bodyPr>
          <a:lstStyle/>
          <a:p>
            <a:pPr marL="203200" marR="90805">
              <a:spcBef>
                <a:spcPts val="655"/>
              </a:spcBef>
              <a:spcAft>
                <a:spcPts val="0"/>
              </a:spcAft>
            </a:pPr>
            <a:r>
              <a:rPr lang="ja-JP" sz="1200" i="1" dirty="0">
                <a:solidFill>
                  <a:srgbClr val="254776"/>
                </a:solidFill>
                <a:effectLst/>
                <a:latin typeface="Arial" panose="020B0604020202020204" pitchFamily="34" charset="0"/>
                <a:cs typeface="Arial" panose="020B0604020202020204" pitchFamily="34" charset="0"/>
              </a:rPr>
              <a:t>オーストラリアが国の健康ガイドラインで金メダルを狙えるのなら、なぜ我が国や他のセクターでそれができないのか</a:t>
            </a:r>
            <a:r>
              <a:rPr lang="en-US" sz="1200" i="1" dirty="0">
                <a:solidFill>
                  <a:srgbClr val="254776"/>
                </a:solidFill>
                <a:effectLst/>
                <a:latin typeface="Arial" panose="020B0604020202020204" pitchFamily="34" charset="0"/>
                <a:cs typeface="Arial" panose="020B0604020202020204" pitchFamily="34" charset="0"/>
              </a:rPr>
              <a:t>?</a:t>
            </a:r>
            <a:endParaRPr lang="ja-JP" sz="1200" dirty="0">
              <a:effectLst/>
              <a:latin typeface="Arial" panose="020B0604020202020204" pitchFamily="34" charset="0"/>
              <a:cs typeface="Arial" panose="020B0604020202020204" pitchFamily="34" charset="0"/>
            </a:endParaRPr>
          </a:p>
        </p:txBody>
      </p:sp>
      <p:sp>
        <p:nvSpPr>
          <p:cNvPr id="16" name="Title 15">
            <a:extLst>
              <a:ext uri="{FF2B5EF4-FFF2-40B4-BE49-F238E27FC236}">
                <a16:creationId xmlns:a16="http://schemas.microsoft.com/office/drawing/2014/main" id="{C87B85DA-E2B7-DCD6-DD02-8B9EA704E3C1}"/>
              </a:ext>
            </a:extLst>
          </p:cNvPr>
          <p:cNvSpPr>
            <a:spLocks noGrp="1"/>
          </p:cNvSpPr>
          <p:nvPr>
            <p:ph type="title"/>
          </p:nvPr>
        </p:nvSpPr>
        <p:spPr/>
        <p:txBody>
          <a:bodyPr/>
          <a:lstStyle/>
          <a:p>
            <a:r>
              <a:rPr lang="ja-JP" altLang="en-US" dirty="0"/>
              <a:t>最良のエビデンス（いま注目を集めているものに対して）と</a:t>
            </a:r>
            <a:br>
              <a:rPr lang="en-US" altLang="ja-JP" dirty="0"/>
            </a:br>
            <a:r>
              <a:rPr lang="ja-JP" altLang="en-US" dirty="0"/>
              <a:t>エキスパートパネルの具体例</a:t>
            </a:r>
            <a:endParaRPr lang="en-US" dirty="0"/>
          </a:p>
        </p:txBody>
      </p:sp>
    </p:spTree>
    <p:extLst>
      <p:ext uri="{BB962C8B-B14F-4D97-AF65-F5344CB8AC3E}">
        <p14:creationId xmlns:p14="http://schemas.microsoft.com/office/powerpoint/2010/main" val="531486197"/>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B10FA45183884EB94F15345AAEEF19" ma:contentTypeVersion="15" ma:contentTypeDescription="Create a new document." ma:contentTypeScope="" ma:versionID="1c4e017a1f7c53728c03e216885bf0bb">
  <xsd:schema xmlns:xsd="http://www.w3.org/2001/XMLSchema" xmlns:xs="http://www.w3.org/2001/XMLSchema" xmlns:p="http://schemas.microsoft.com/office/2006/metadata/properties" xmlns:ns2="599eec1d-e27c-4128-92a4-19001b8afe14" xmlns:ns3="0408fcbc-2e10-4461-bee0-724c01b46ae9" targetNamespace="http://schemas.microsoft.com/office/2006/metadata/properties" ma:root="true" ma:fieldsID="eec9c4841a05a7d87cb8351f8265e8c6" ns2:_="" ns3:_="">
    <xsd:import namespace="599eec1d-e27c-4128-92a4-19001b8afe14"/>
    <xsd:import namespace="0408fcbc-2e10-4461-bee0-724c01b46ae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9eec1d-e27c-4128-92a4-19001b8afe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073764d-e844-48d8-8cbc-d63b9d95286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08fcbc-2e10-4461-bee0-724c01b46ae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81d858b-1feb-44a1-840f-9be35bf19069}" ma:internalName="TaxCatchAll" ma:showField="CatchAllData" ma:web="0408fcbc-2e10-4461-bee0-724c01b46ae9">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944CBD-5A59-419A-8561-7F16EFD5DE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9eec1d-e27c-4128-92a4-19001b8afe14"/>
    <ds:schemaRef ds:uri="0408fcbc-2e10-4461-bee0-724c01b46a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6A06128-3A00-4687-A178-3FFE6118DB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33160</TotalTime>
  <Words>1593</Words>
  <Application>Microsoft Macintosh PowerPoint</Application>
  <PresentationFormat>Widescreen</PresentationFormat>
  <Paragraphs>121</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ＭＳ 明朝</vt:lpstr>
      <vt:lpstr>Arial</vt:lpstr>
      <vt:lpstr>Calibri</vt:lpstr>
      <vt:lpstr>Courier New</vt:lpstr>
      <vt:lpstr>Helvetica</vt:lpstr>
      <vt:lpstr>Trebuchet MS</vt:lpstr>
      <vt:lpstr>McMaster Brighter World Theme</vt:lpstr>
      <vt:lpstr>エビデンスに形式を適切に組み合わせて、 意思決定者の質問に回答する  1) 国内のエビデンスの形式を意思決定プロセスの適切なステップに適合させる </vt:lpstr>
      <vt:lpstr>PowerPoint Presentation</vt:lpstr>
      <vt:lpstr>エビデンス利用にアプローチする別の方法:  迅速な学習および改善のサイクルにエビデンスを組み込む (例：気候適応、教育、保健)</vt:lpstr>
      <vt:lpstr>最良のエビデンス（いま注目を集めているものに対して）と エキスパートパネルの具体例</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326</cp:revision>
  <cp:lastPrinted>2024-07-01T02:01:52Z</cp:lastPrinted>
  <dcterms:created xsi:type="dcterms:W3CDTF">2017-04-21T15:41:45Z</dcterms:created>
  <dcterms:modified xsi:type="dcterms:W3CDTF">2024-10-03T15:45:34Z</dcterms:modified>
</cp:coreProperties>
</file>