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3"/>
  </p:sldMasterIdLst>
  <p:notesMasterIdLst>
    <p:notesMasterId r:id="rId5"/>
  </p:notesMasterIdLst>
  <p:sldIdLst>
    <p:sldId id="1103" r:id="rId4"/>
  </p:sldIdLst>
  <p:sldSz cx="12192000" cy="6858000"/>
  <p:notesSz cx="6805613" cy="9939338"/>
  <p:defaultTextStyle>
    <a:defPPr>
      <a:defRPr lang="en-US"/>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D004155-0BE5-983B-240A-7F579D944F20}" name="Lavis, John" initials="LJ" userId="S::lavisj@mcmaster.ca::8625103c-d98b-4845-814c-6cf45bf9f2ec" providerId="AD"/>
  <p188:author id="{CB079C5A-0D4E-BE37-2D8A-87824B504FDA}" name="Sue Johnston" initials="SJ" userId="26f1e46323adff1d"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4776"/>
    <a:srgbClr val="8DD2E5"/>
    <a:srgbClr val="99CC66"/>
    <a:srgbClr val="CC76A6"/>
    <a:srgbClr val="FEB714"/>
    <a:srgbClr val="FFC057"/>
    <a:srgbClr val="6AA855"/>
    <a:srgbClr val="6FC0D3"/>
    <a:srgbClr val="8DC758"/>
    <a:srgbClr val="99CC6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9" autoAdjust="0"/>
    <p:restoredTop sz="95822" autoAdjust="0"/>
  </p:normalViewPr>
  <p:slideViewPr>
    <p:cSldViewPr snapToGrid="0" snapToObjects="1">
      <p:cViewPr varScale="1">
        <p:scale>
          <a:sx n="122" d="100"/>
          <a:sy n="122" d="100"/>
        </p:scale>
        <p:origin x="744" y="192"/>
      </p:cViewPr>
      <p:guideLst>
        <p:guide orient="horz" pos="2137"/>
        <p:guide pos="3840"/>
      </p:guideLst>
    </p:cSldViewPr>
  </p:slideViewPr>
  <p:outlineViewPr>
    <p:cViewPr>
      <p:scale>
        <a:sx n="33" d="100"/>
        <a:sy n="33" d="100"/>
      </p:scale>
      <p:origin x="0" y="0"/>
    </p:cViewPr>
  </p:outlineViewPr>
  <p:notesTextViewPr>
    <p:cViewPr>
      <p:scale>
        <a:sx n="20" d="100"/>
        <a:sy n="2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10" Type="http://schemas.microsoft.com/office/2018/10/relationships/authors" Target="authors.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9099" cy="498693"/>
          </a:xfrm>
          <a:prstGeom prst="rect">
            <a:avLst/>
          </a:prstGeom>
        </p:spPr>
        <p:txBody>
          <a:bodyPr vert="horz" lIns="91440" tIns="45720" rIns="91440" bIns="45720" rtlCol="0"/>
          <a:lstStyle>
            <a:lvl1pPr algn="l">
              <a:defRPr sz="1200" b="0" i="0">
                <a:latin typeface="Arial" charset="0"/>
              </a:defRPr>
            </a:lvl1pPr>
          </a:lstStyle>
          <a:p>
            <a:endParaRPr lang="en-US" dirty="0"/>
          </a:p>
        </p:txBody>
      </p:sp>
      <p:sp>
        <p:nvSpPr>
          <p:cNvPr id="3" name="Date Placeholder 2"/>
          <p:cNvSpPr>
            <a:spLocks noGrp="1"/>
          </p:cNvSpPr>
          <p:nvPr>
            <p:ph type="dt" idx="1"/>
          </p:nvPr>
        </p:nvSpPr>
        <p:spPr>
          <a:xfrm>
            <a:off x="3854939" y="0"/>
            <a:ext cx="2949099" cy="498693"/>
          </a:xfrm>
          <a:prstGeom prst="rect">
            <a:avLst/>
          </a:prstGeom>
        </p:spPr>
        <p:txBody>
          <a:bodyPr vert="horz" lIns="91440" tIns="45720" rIns="91440" bIns="45720" rtlCol="0"/>
          <a:lstStyle>
            <a:lvl1pPr algn="r">
              <a:defRPr sz="1200" b="0" i="0">
                <a:latin typeface="Arial" charset="0"/>
              </a:defRPr>
            </a:lvl1pPr>
          </a:lstStyle>
          <a:p>
            <a:fld id="{E9F3A7FF-300E-B84F-A2D0-CDCDE713DCB9}" type="datetimeFigureOut">
              <a:rPr lang="en-US" smtClean="0"/>
              <a:pPr/>
              <a:t>10/3/24</a:t>
            </a:fld>
            <a:endParaRPr lang="en-US" dirty="0"/>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0562" y="4783307"/>
            <a:ext cx="5444490" cy="3913614"/>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9440647"/>
            <a:ext cx="2949099" cy="498692"/>
          </a:xfrm>
          <a:prstGeom prst="rect">
            <a:avLst/>
          </a:prstGeom>
        </p:spPr>
        <p:txBody>
          <a:bodyPr vert="horz" lIns="91440" tIns="45720" rIns="91440" bIns="45720" rtlCol="0" anchor="b"/>
          <a:lstStyle>
            <a:lvl1pPr algn="l">
              <a:defRPr sz="1200" b="0" i="0">
                <a:latin typeface="Arial" charset="0"/>
              </a:defRPr>
            </a:lvl1pPr>
          </a:lstStyle>
          <a:p>
            <a:endParaRPr lang="en-US" dirty="0"/>
          </a:p>
        </p:txBody>
      </p:sp>
      <p:sp>
        <p:nvSpPr>
          <p:cNvPr id="7" name="Slide Number Placeholder 6"/>
          <p:cNvSpPr>
            <a:spLocks noGrp="1"/>
          </p:cNvSpPr>
          <p:nvPr>
            <p:ph type="sldNum" sz="quarter" idx="5"/>
          </p:nvPr>
        </p:nvSpPr>
        <p:spPr>
          <a:xfrm>
            <a:off x="3854939" y="9440647"/>
            <a:ext cx="2949099" cy="498692"/>
          </a:xfrm>
          <a:prstGeom prst="rect">
            <a:avLst/>
          </a:prstGeom>
        </p:spPr>
        <p:txBody>
          <a:bodyPr vert="horz" lIns="91440" tIns="45720" rIns="91440" bIns="45720" rtlCol="0" anchor="b"/>
          <a:lstStyle>
            <a:lvl1pPr algn="r">
              <a:defRPr sz="1200" b="0" i="0">
                <a:latin typeface="Arial" charset="0"/>
              </a:defRPr>
            </a:lvl1pPr>
          </a:lstStyle>
          <a:p>
            <a:fld id="{7C11621C-3EA7-C342-A130-13C6D43C8C01}" type="slidenum">
              <a:rPr lang="en-US" smtClean="0"/>
              <a:pPr/>
              <a:t>‹#›</a:t>
            </a:fld>
            <a:endParaRPr lang="en-US" dirty="0"/>
          </a:p>
        </p:txBody>
      </p:sp>
    </p:spTree>
    <p:extLst>
      <p:ext uri="{BB962C8B-B14F-4D97-AF65-F5344CB8AC3E}">
        <p14:creationId xmlns:p14="http://schemas.microsoft.com/office/powerpoint/2010/main" val="438347906"/>
      </p:ext>
    </p:extLst>
  </p:cSld>
  <p:clrMap bg1="lt1" tx1="dk1" bg2="lt2" tx2="dk2" accent1="accent1" accent2="accent2" accent3="accent3" accent4="accent4" accent5="accent5" accent6="accent6" hlink="hlink" folHlink="folHlink"/>
  <p:notesStyle>
    <a:lvl1pPr marL="0" algn="l" defTabSz="1219170" rtl="0" eaLnBrk="1" latinLnBrk="0" hangingPunct="1">
      <a:defRPr sz="1600" b="0" i="0" kern="1200">
        <a:solidFill>
          <a:schemeClr val="tx1"/>
        </a:solidFill>
        <a:latin typeface="Arial" charset="0"/>
        <a:ea typeface="+mn-ea"/>
        <a:cs typeface="+mn-cs"/>
      </a:defRPr>
    </a:lvl1pPr>
    <a:lvl2pPr marL="609585" algn="l" defTabSz="1219170" rtl="0" eaLnBrk="1" latinLnBrk="0" hangingPunct="1">
      <a:defRPr sz="1600" b="0" i="0" kern="1200">
        <a:solidFill>
          <a:schemeClr val="tx1"/>
        </a:solidFill>
        <a:latin typeface="Arial" charset="0"/>
        <a:ea typeface="+mn-ea"/>
        <a:cs typeface="+mn-cs"/>
      </a:defRPr>
    </a:lvl2pPr>
    <a:lvl3pPr marL="1219170" algn="l" defTabSz="1219170" rtl="0" eaLnBrk="1" latinLnBrk="0" hangingPunct="1">
      <a:defRPr sz="1600" b="0" i="0" kern="1200">
        <a:solidFill>
          <a:schemeClr val="tx1"/>
        </a:solidFill>
        <a:latin typeface="Arial" charset="0"/>
        <a:ea typeface="+mn-ea"/>
        <a:cs typeface="+mn-cs"/>
      </a:defRPr>
    </a:lvl3pPr>
    <a:lvl4pPr marL="1828754" algn="l" defTabSz="1219170" rtl="0" eaLnBrk="1" latinLnBrk="0" hangingPunct="1">
      <a:defRPr sz="1600" b="0" i="0" kern="1200">
        <a:solidFill>
          <a:schemeClr val="tx1"/>
        </a:solidFill>
        <a:latin typeface="Arial" charset="0"/>
        <a:ea typeface="+mn-ea"/>
        <a:cs typeface="+mn-cs"/>
      </a:defRPr>
    </a:lvl4pPr>
    <a:lvl5pPr marL="2438339" algn="l" defTabSz="1219170" rtl="0" eaLnBrk="1" latinLnBrk="0" hangingPunct="1">
      <a:defRPr sz="1600" b="0" i="0" kern="1200">
        <a:solidFill>
          <a:schemeClr val="tx1"/>
        </a:solidFill>
        <a:latin typeface="Arial"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644027">
              <a:defRPr/>
            </a:pPr>
            <a:fld id="{7C11621C-3EA7-C342-A130-13C6D43C8C01}" type="slidenum">
              <a:rPr lang="en-US">
                <a:solidFill>
                  <a:prstClr val="black"/>
                </a:solidFill>
              </a:rPr>
              <a:pPr defTabSz="644027">
                <a:defRPr/>
              </a:pPr>
              <a:t>1</a:t>
            </a:fld>
            <a:endParaRPr lang="en-US" dirty="0">
              <a:solidFill>
                <a:prstClr val="black"/>
              </a:solidFill>
            </a:endParaRPr>
          </a:p>
        </p:txBody>
      </p:sp>
    </p:spTree>
    <p:extLst>
      <p:ext uri="{BB962C8B-B14F-4D97-AF65-F5344CB8AC3E}">
        <p14:creationId xmlns:p14="http://schemas.microsoft.com/office/powerpoint/2010/main" val="186088634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6" name="Picture 5" descr="Background pattern&#10;&#10;Description automatically generated">
            <a:extLst>
              <a:ext uri="{FF2B5EF4-FFF2-40B4-BE49-F238E27FC236}">
                <a16:creationId xmlns:a16="http://schemas.microsoft.com/office/drawing/2014/main" id="{508AC5A7-CE1D-1B83-E287-3CF1EB9791E6}"/>
              </a:ext>
            </a:extLst>
          </p:cNvPr>
          <p:cNvPicPr>
            <a:picLocks noChangeAspect="1"/>
          </p:cNvPicPr>
          <p:nvPr userDrawn="1"/>
        </p:nvPicPr>
        <p:blipFill>
          <a:blip r:embed="rId2"/>
          <a:stretch>
            <a:fillRect/>
          </a:stretch>
        </p:blipFill>
        <p:spPr>
          <a:xfrm>
            <a:off x="0" y="0"/>
            <a:ext cx="12192000" cy="6223195"/>
          </a:xfrm>
          <a:prstGeom prst="rect">
            <a:avLst/>
          </a:prstGeom>
        </p:spPr>
      </p:pic>
      <p:sp>
        <p:nvSpPr>
          <p:cNvPr id="2" name="Title Placeholder" descr="Master title"/>
          <p:cNvSpPr>
            <a:spLocks noGrp="1"/>
          </p:cNvSpPr>
          <p:nvPr>
            <p:ph type="ctrTitle"/>
          </p:nvPr>
        </p:nvSpPr>
        <p:spPr>
          <a:xfrm>
            <a:off x="2715491" y="634805"/>
            <a:ext cx="6862619" cy="2666171"/>
          </a:xfrm>
          <a:prstGeom prst="rect">
            <a:avLst/>
          </a:prstGeom>
        </p:spPr>
        <p:txBody>
          <a:bodyPr anchor="b" anchorCtr="0">
            <a:normAutofit/>
          </a:bodyPr>
          <a:lstStyle>
            <a:lvl1pPr algn="ctr">
              <a:lnSpc>
                <a:spcPct val="100000"/>
              </a:lnSpc>
              <a:defRPr sz="4000">
                <a:solidFill>
                  <a:srgbClr val="254776"/>
                </a:solidFill>
              </a:defRPr>
            </a:lvl1pPr>
          </a:lstStyle>
          <a:p>
            <a:r>
              <a:rPr lang="en-US" dirty="0"/>
              <a:t>Click to edit Master title style</a:t>
            </a:r>
          </a:p>
        </p:txBody>
      </p:sp>
      <p:sp>
        <p:nvSpPr>
          <p:cNvPr id="3" name="Subtitle Placeholder" descr="Master subtitle"/>
          <p:cNvSpPr>
            <a:spLocks noGrp="1"/>
          </p:cNvSpPr>
          <p:nvPr>
            <p:ph type="subTitle" idx="1"/>
          </p:nvPr>
        </p:nvSpPr>
        <p:spPr>
          <a:xfrm>
            <a:off x="4110182" y="3300976"/>
            <a:ext cx="4073237" cy="911624"/>
          </a:xfrm>
        </p:spPr>
        <p:txBody>
          <a:bodyPr/>
          <a:lstStyle>
            <a:lvl1pPr marL="0" indent="0" algn="ctr">
              <a:buNone/>
              <a:defRPr>
                <a:solidFill>
                  <a:schemeClr val="tx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dirty="0"/>
              <a:t>Click to edit Master subtitle style</a:t>
            </a:r>
          </a:p>
        </p:txBody>
      </p:sp>
      <p:sp>
        <p:nvSpPr>
          <p:cNvPr id="7" name="Meeting Information" descr="Meering or Audience Data">
            <a:extLst>
              <a:ext uri="{FF2B5EF4-FFF2-40B4-BE49-F238E27FC236}">
                <a16:creationId xmlns:a16="http://schemas.microsoft.com/office/drawing/2014/main" id="{E4830579-3FC9-4C47-AF4E-DC02A16FCB8B}"/>
              </a:ext>
            </a:extLst>
          </p:cNvPr>
          <p:cNvSpPr>
            <a:spLocks noGrp="1"/>
          </p:cNvSpPr>
          <p:nvPr>
            <p:ph type="body" sz="quarter" idx="10" hasCustomPrompt="1"/>
          </p:nvPr>
        </p:nvSpPr>
        <p:spPr>
          <a:xfrm>
            <a:off x="4056005" y="4212601"/>
            <a:ext cx="4181593" cy="911617"/>
          </a:xfrm>
        </p:spPr>
        <p:txBody>
          <a:bodyPr anchor="ctr" anchorCtr="0">
            <a:noAutofit/>
          </a:bodyPr>
          <a:lstStyle>
            <a:lvl1pPr marL="0" indent="0" algn="ctr">
              <a:buNone/>
              <a:defRPr sz="1467">
                <a:solidFill>
                  <a:srgbClr val="464F55"/>
                </a:solidFill>
              </a:defRPr>
            </a:lvl1pPr>
            <a:lvl2pPr marL="457189" indent="0">
              <a:buNone/>
              <a:defRPr sz="1467"/>
            </a:lvl2pPr>
            <a:lvl3pPr marL="914377" indent="0">
              <a:buNone/>
              <a:defRPr sz="1467"/>
            </a:lvl3pPr>
            <a:lvl4pPr marL="1371566" indent="0">
              <a:buNone/>
              <a:defRPr sz="1467"/>
            </a:lvl4pPr>
            <a:lvl5pPr marL="1828754" indent="0">
              <a:buNone/>
              <a:defRPr sz="1467"/>
            </a:lvl5pPr>
          </a:lstStyle>
          <a:p>
            <a:pPr lvl="0"/>
            <a:r>
              <a:rPr lang="en-US" dirty="0"/>
              <a:t>Meeting or Audience Date</a:t>
            </a:r>
          </a:p>
        </p:txBody>
      </p:sp>
      <p:sp>
        <p:nvSpPr>
          <p:cNvPr id="8" name="Slide Number" descr="Page Number">
            <a:extLst>
              <a:ext uri="{FF2B5EF4-FFF2-40B4-BE49-F238E27FC236}">
                <a16:creationId xmlns:a16="http://schemas.microsoft.com/office/drawing/2014/main" id="{EE66D232-CA20-FDCA-F279-F1103BF3DEA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blur, blurry&#10;&#10;Description automatically generated">
            <a:extLst>
              <a:ext uri="{FF2B5EF4-FFF2-40B4-BE49-F238E27FC236}">
                <a16:creationId xmlns:a16="http://schemas.microsoft.com/office/drawing/2014/main" id="{83CD791E-98A1-0162-6CC0-D6583896CE29}"/>
              </a:ext>
            </a:extLst>
          </p:cNvPr>
          <p:cNvPicPr>
            <a:picLocks noChangeAspect="1"/>
          </p:cNvPicPr>
          <p:nvPr userDrawn="1"/>
        </p:nvPicPr>
        <p:blipFill rotWithShape="1">
          <a:blip r:embed="rId3">
            <a:alphaModFix amt="10000"/>
          </a:blip>
          <a:srcRect l="9741" t="6894" r="7309" b="29427"/>
          <a:stretch/>
        </p:blipFill>
        <p:spPr>
          <a:xfrm>
            <a:off x="0" y="0"/>
            <a:ext cx="12192000" cy="6250905"/>
          </a:xfrm>
          <a:prstGeom prst="rect">
            <a:avLst/>
          </a:prstGeom>
        </p:spPr>
      </p:pic>
      <p:pic>
        <p:nvPicPr>
          <p:cNvPr id="9" name="Picture 8" descr="A picture containing text, sign&#10;&#10;Description automatically generated">
            <a:extLst>
              <a:ext uri="{FF2B5EF4-FFF2-40B4-BE49-F238E27FC236}">
                <a16:creationId xmlns:a16="http://schemas.microsoft.com/office/drawing/2014/main" id="{88D0C2E2-5D81-CE5F-219E-22C224152F86}"/>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1417601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B263E6EE-4BB6-8A1C-E311-0E74B18F451C}"/>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12" name="Subtitle Placeholder" descr="Slide sub title">
            <a:extLst>
              <a:ext uri="{FF2B5EF4-FFF2-40B4-BE49-F238E27FC236}">
                <a16:creationId xmlns:a16="http://schemas.microsoft.com/office/drawing/2014/main" id="{E4697456-D8E5-5447-AB08-1193E92AD317}"/>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3" name="Content Placeholder" descr="Slide content"/>
          <p:cNvSpPr>
            <a:spLocks noGrp="1"/>
          </p:cNvSpPr>
          <p:nvPr>
            <p:ph idx="1" hasCustomPrompt="1"/>
          </p:nvPr>
        </p:nvSpPr>
        <p:spPr>
          <a:xfrm>
            <a:off x="267858" y="1471001"/>
            <a:ext cx="11708068" cy="4536015"/>
          </a:xfrm>
        </p:spPr>
        <p:txBody>
          <a:bodyPr lIns="108000"/>
          <a:lstStyle>
            <a:lvl1pPr>
              <a:lnSpc>
                <a:spcPct val="100000"/>
              </a:lnSpc>
              <a:spcBef>
                <a:spcPts val="0"/>
              </a:spcBef>
              <a:spcAft>
                <a:spcPts val="800"/>
              </a:spcAft>
              <a:defRPr/>
            </a:lvl1pPr>
            <a:lvl2pPr>
              <a:lnSpc>
                <a:spcPct val="100000"/>
              </a:lnSpc>
              <a:spcBef>
                <a:spcPts val="0"/>
              </a:spcBef>
              <a:spcAft>
                <a:spcPts val="800"/>
              </a:spcAft>
              <a:defRPr/>
            </a:lvl2pPr>
            <a:lvl3pPr>
              <a:lnSpc>
                <a:spcPct val="100000"/>
              </a:lnSpc>
              <a:spcBef>
                <a:spcPts val="0"/>
              </a:spcBef>
              <a:spcAft>
                <a:spcPts val="800"/>
              </a:spcAft>
              <a:defRPr/>
            </a:lvl3pPr>
            <a:lvl4pPr>
              <a:lnSpc>
                <a:spcPct val="100000"/>
              </a:lnSpc>
              <a:spcBef>
                <a:spcPts val="0"/>
              </a:spcBef>
              <a:spcAft>
                <a:spcPts val="800"/>
              </a:spcAft>
              <a:defRPr/>
            </a:lvl4pPr>
            <a:lvl5pPr>
              <a:lnSpc>
                <a:spcPct val="100000"/>
              </a:lnSpc>
              <a:spcBef>
                <a:spcPts val="0"/>
              </a:spcBef>
              <a:spcAft>
                <a:spcPts val="800"/>
              </a:spcAft>
              <a:defRPr/>
            </a:lvl5pPr>
          </a:lstStyle>
          <a:p>
            <a:pPr lvl="0"/>
            <a:r>
              <a:rPr lang="en-US" dirty="0"/>
              <a:t>Click to add text or select an icon below for picture, table, graph and more content options.</a:t>
            </a:r>
          </a:p>
        </p:txBody>
      </p:sp>
      <p:sp>
        <p:nvSpPr>
          <p:cNvPr id="7" name="Title Placeholder" descr="Master Title">
            <a:extLst>
              <a:ext uri="{FF2B5EF4-FFF2-40B4-BE49-F238E27FC236}">
                <a16:creationId xmlns:a16="http://schemas.microsoft.com/office/drawing/2014/main" id="{2783A4F7-F459-E4B5-6A3C-3ABC5E9C03C0}"/>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pic>
        <p:nvPicPr>
          <p:cNvPr id="11" name="Picture 10" descr="A picture containing text, sign&#10;&#10;Description automatically generated">
            <a:extLst>
              <a:ext uri="{FF2B5EF4-FFF2-40B4-BE49-F238E27FC236}">
                <a16:creationId xmlns:a16="http://schemas.microsoft.com/office/drawing/2014/main" id="{8286C0FB-52F0-3A89-90C6-66C46E6DD55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
        <p:nvSpPr>
          <p:cNvPr id="10" name="Slide Number" descr="Page Number">
            <a:extLst>
              <a:ext uri="{FF2B5EF4-FFF2-40B4-BE49-F238E27FC236}">
                <a16:creationId xmlns:a16="http://schemas.microsoft.com/office/drawing/2014/main" id="{8889B7D9-D7D3-4C70-618E-523C87036B7C}"/>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spTree>
    <p:extLst>
      <p:ext uri="{BB962C8B-B14F-4D97-AF65-F5344CB8AC3E}">
        <p14:creationId xmlns:p14="http://schemas.microsoft.com/office/powerpoint/2010/main" val="41722020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E5F536A-097D-F9C2-3926-5439D376C093}"/>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7" name="Title Placeholder" descr="Master Title">
            <a:extLst>
              <a:ext uri="{FF2B5EF4-FFF2-40B4-BE49-F238E27FC236}">
                <a16:creationId xmlns:a16="http://schemas.microsoft.com/office/drawing/2014/main" id="{D769DDCC-F1E0-C10D-BC2A-BCACFC731371}"/>
              </a:ext>
            </a:extLst>
          </p:cNvPr>
          <p:cNvSpPr>
            <a:spLocks noGrp="1"/>
          </p:cNvSpPr>
          <p:nvPr>
            <p:ph type="title"/>
          </p:nvPr>
        </p:nvSpPr>
        <p:spPr>
          <a:xfrm>
            <a:off x="267858" y="113435"/>
            <a:ext cx="11708068" cy="1006368"/>
          </a:xfrm>
          <a:prstGeom prst="rect">
            <a:avLst/>
          </a:prstGeom>
        </p:spPr>
        <p:txBody>
          <a:bodyPr vert="horz" lIns="91440" tIns="45720" rIns="91440" bIns="45720" rtlCol="0" anchor="ctr">
            <a:normAutofit/>
          </a:bodyPr>
          <a:lstStyle>
            <a:lvl1pPr>
              <a:lnSpc>
                <a:spcPct val="100000"/>
              </a:lnSpc>
              <a:defRPr/>
            </a:lvl1pPr>
          </a:lstStyle>
          <a:p>
            <a:r>
              <a:rPr lang="en-US" dirty="0"/>
              <a:t>Click to edit Master title style</a:t>
            </a:r>
          </a:p>
        </p:txBody>
      </p:sp>
      <p:sp>
        <p:nvSpPr>
          <p:cNvPr id="6" name="Slide Number" descr="Page Number">
            <a:extLst>
              <a:ext uri="{FF2B5EF4-FFF2-40B4-BE49-F238E27FC236}">
                <a16:creationId xmlns:a16="http://schemas.microsoft.com/office/drawing/2014/main" id="{562B326D-4420-96CE-9477-EAFA66BBA81E}"/>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1" name="Picture 10" descr="A picture containing text, sign&#10;&#10;Description automatically generated">
            <a:extLst>
              <a:ext uri="{FF2B5EF4-FFF2-40B4-BE49-F238E27FC236}">
                <a16:creationId xmlns:a16="http://schemas.microsoft.com/office/drawing/2014/main" id="{E9353E2E-99A4-592F-60C3-5088FF465CD8}"/>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233992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3670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3EF50776-A37A-951A-D077-1B92C26B467B}"/>
              </a:ext>
            </a:extLst>
          </p:cNvPr>
          <p:cNvPicPr>
            <a:picLocks noChangeAspect="1"/>
          </p:cNvPicPr>
          <p:nvPr userDrawn="1"/>
        </p:nvPicPr>
        <p:blipFill rotWithShape="1">
          <a:blip r:embed="rId2"/>
          <a:srcRect l="5869" r="5869" b="12196"/>
          <a:stretch/>
        </p:blipFill>
        <p:spPr>
          <a:xfrm rot="10800000" flipH="1">
            <a:off x="-7495" y="0"/>
            <a:ext cx="12206990" cy="1227014"/>
          </a:xfrm>
          <a:prstGeom prst="rect">
            <a:avLst/>
          </a:prstGeom>
          <a:effectLst>
            <a:outerShdw blurRad="293794" dist="50800" dir="5400000" sx="97000" sy="97000" algn="ctr" rotWithShape="0">
              <a:srgbClr val="000000">
                <a:alpha val="9000"/>
              </a:srgbClr>
            </a:outerShdw>
          </a:effectLst>
        </p:spPr>
      </p:pic>
      <p:sp>
        <p:nvSpPr>
          <p:cNvPr id="8" name="Left Content Placeholder">
            <a:extLst>
              <a:ext uri="{FF2B5EF4-FFF2-40B4-BE49-F238E27FC236}">
                <a16:creationId xmlns:a16="http://schemas.microsoft.com/office/drawing/2014/main" id="{7ED32BB9-068A-BC8C-7D27-8C1A6E07DE97}"/>
              </a:ext>
            </a:extLst>
          </p:cNvPr>
          <p:cNvSpPr>
            <a:spLocks noGrp="1"/>
          </p:cNvSpPr>
          <p:nvPr>
            <p:ph sz="half" idx="1" hasCustomPrompt="1"/>
          </p:nvPr>
        </p:nvSpPr>
        <p:spPr>
          <a:xfrm>
            <a:off x="609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9" name="Right Content Placeholder">
            <a:extLst>
              <a:ext uri="{FF2B5EF4-FFF2-40B4-BE49-F238E27FC236}">
                <a16:creationId xmlns:a16="http://schemas.microsoft.com/office/drawing/2014/main" id="{AE9B9F67-FF62-5938-072D-74A9156DF599}"/>
              </a:ext>
            </a:extLst>
          </p:cNvPr>
          <p:cNvSpPr>
            <a:spLocks noGrp="1"/>
          </p:cNvSpPr>
          <p:nvPr>
            <p:ph sz="half" idx="2" hasCustomPrompt="1"/>
          </p:nvPr>
        </p:nvSpPr>
        <p:spPr>
          <a:xfrm>
            <a:off x="6197600" y="1600201"/>
            <a:ext cx="5384800" cy="4525963"/>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add text or select an icon below for picture, table, graph and more content options.</a:t>
            </a:r>
          </a:p>
        </p:txBody>
      </p:sp>
      <p:sp>
        <p:nvSpPr>
          <p:cNvPr id="10" name="Subtitle Placeholder" descr="Slide sub title">
            <a:extLst>
              <a:ext uri="{FF2B5EF4-FFF2-40B4-BE49-F238E27FC236}">
                <a16:creationId xmlns:a16="http://schemas.microsoft.com/office/drawing/2014/main" id="{95C762DA-EFD0-C76E-4E74-A61801BDF4D3}"/>
              </a:ext>
            </a:extLst>
          </p:cNvPr>
          <p:cNvSpPr>
            <a:spLocks noGrp="1"/>
          </p:cNvSpPr>
          <p:nvPr>
            <p:ph type="body" sz="quarter" idx="12" hasCustomPrompt="1"/>
          </p:nvPr>
        </p:nvSpPr>
        <p:spPr>
          <a:xfrm>
            <a:off x="268817" y="636516"/>
            <a:ext cx="11707283" cy="753256"/>
          </a:xfrm>
        </p:spPr>
        <p:txBody>
          <a:bodyPr>
            <a:noAutofit/>
          </a:bodyPr>
          <a:lstStyle>
            <a:lvl1pPr marL="0" indent="0">
              <a:buNone/>
              <a:defRPr sz="2000"/>
            </a:lvl1pPr>
            <a:lvl2pPr marL="457189" indent="0">
              <a:buNone/>
              <a:defRPr sz="2000"/>
            </a:lvl2pPr>
            <a:lvl3pPr marL="914377" indent="0">
              <a:buNone/>
              <a:defRPr sz="2000"/>
            </a:lvl3pPr>
            <a:lvl4pPr marL="1371566" indent="0">
              <a:buNone/>
              <a:defRPr sz="2000"/>
            </a:lvl4pPr>
            <a:lvl5pPr marL="1828754" indent="0">
              <a:buNone/>
              <a:defRPr sz="2000"/>
            </a:lvl5pPr>
          </a:lstStyle>
          <a:p>
            <a:pPr lvl="0"/>
            <a:r>
              <a:rPr lang="en-US" dirty="0"/>
              <a:t>Click to add subtitle</a:t>
            </a:r>
          </a:p>
        </p:txBody>
      </p:sp>
      <p:sp>
        <p:nvSpPr>
          <p:cNvPr id="11" name="Title Placeholder" descr="Master Title">
            <a:extLst>
              <a:ext uri="{FF2B5EF4-FFF2-40B4-BE49-F238E27FC236}">
                <a16:creationId xmlns:a16="http://schemas.microsoft.com/office/drawing/2014/main" id="{C90B5A47-A1F6-28BB-5CFA-3CB937513C4D}"/>
              </a:ext>
            </a:extLst>
          </p:cNvPr>
          <p:cNvSpPr>
            <a:spLocks noGrp="1"/>
          </p:cNvSpPr>
          <p:nvPr>
            <p:ph type="title"/>
          </p:nvPr>
        </p:nvSpPr>
        <p:spPr>
          <a:xfrm>
            <a:off x="267858" y="-88021"/>
            <a:ext cx="11708068" cy="1006368"/>
          </a:xfrm>
          <a:prstGeom prst="rect">
            <a:avLst/>
          </a:prstGeom>
        </p:spPr>
        <p:txBody>
          <a:bodyPr vert="horz" lIns="91440" tIns="45720" rIns="91440" bIns="45720" rtlCol="0" anchor="ctr">
            <a:normAutofit/>
          </a:bodyPr>
          <a:lstStyle/>
          <a:p>
            <a:r>
              <a:rPr lang="en-US" dirty="0"/>
              <a:t>Click to edit Master title style</a:t>
            </a:r>
          </a:p>
        </p:txBody>
      </p:sp>
      <p:sp>
        <p:nvSpPr>
          <p:cNvPr id="15" name="Slide Number" descr="Page Number">
            <a:extLst>
              <a:ext uri="{FF2B5EF4-FFF2-40B4-BE49-F238E27FC236}">
                <a16:creationId xmlns:a16="http://schemas.microsoft.com/office/drawing/2014/main" id="{FB11FD29-404E-0128-612A-FE3DE5DAD437}"/>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pic>
        <p:nvPicPr>
          <p:cNvPr id="16" name="Picture 15" descr="A picture containing text, sign&#10;&#10;Description automatically generated">
            <a:extLst>
              <a:ext uri="{FF2B5EF4-FFF2-40B4-BE49-F238E27FC236}">
                <a16:creationId xmlns:a16="http://schemas.microsoft.com/office/drawing/2014/main" id="{0D8833EF-1349-6CFE-3551-34515FFA92C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079658" y="140708"/>
            <a:ext cx="2896355" cy="945597"/>
          </a:xfrm>
          <a:prstGeom prst="rect">
            <a:avLst/>
          </a:prstGeom>
        </p:spPr>
      </p:pic>
    </p:spTree>
    <p:extLst>
      <p:ext uri="{BB962C8B-B14F-4D97-AF65-F5344CB8AC3E}">
        <p14:creationId xmlns:p14="http://schemas.microsoft.com/office/powerpoint/2010/main" val="3917843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ontent Placeholder" descr="Slide Content"/>
          <p:cNvSpPr>
            <a:spLocks noGrp="1"/>
          </p:cNvSpPr>
          <p:nvPr>
            <p:ph type="body" idx="1"/>
          </p:nvPr>
        </p:nvSpPr>
        <p:spPr>
          <a:xfrm>
            <a:off x="267858" y="1480930"/>
            <a:ext cx="11708068" cy="4645234"/>
          </a:xfrm>
          <a:prstGeom prst="rect">
            <a:avLst/>
          </a:prstGeom>
        </p:spPr>
        <p:txBody>
          <a:bodyPr vert="horz" lIns="10800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URL">
            <a:extLst>
              <a:ext uri="{FF2B5EF4-FFF2-40B4-BE49-F238E27FC236}">
                <a16:creationId xmlns:a16="http://schemas.microsoft.com/office/drawing/2014/main" id="{0C654FC7-9C31-074E-AD8E-D6FD365BF2A7}"/>
              </a:ext>
            </a:extLst>
          </p:cNvPr>
          <p:cNvSpPr txBox="1"/>
          <p:nvPr userDrawn="1"/>
        </p:nvSpPr>
        <p:spPr>
          <a:xfrm>
            <a:off x="267858" y="6277352"/>
            <a:ext cx="3339700" cy="559127"/>
          </a:xfrm>
          <a:prstGeom prst="rect">
            <a:avLst/>
          </a:prstGeom>
          <a:noFill/>
        </p:spPr>
        <p:txBody>
          <a:bodyPr wrap="square" rtlCol="0">
            <a:spAutoFit/>
          </a:bodyPr>
          <a:lstStyle/>
          <a:p>
            <a:pPr>
              <a:lnSpc>
                <a:spcPct val="100000"/>
              </a:lnSpc>
              <a:spcAft>
                <a:spcPts val="200"/>
              </a:spcAft>
            </a:pPr>
            <a:r>
              <a:rPr lang="en-CA" sz="900" dirty="0">
                <a:solidFill>
                  <a:srgbClr val="464F55"/>
                </a:solidFill>
                <a:effectLst/>
                <a:latin typeface="Arial" panose="020B0604020202020204" pitchFamily="34" charset="0"/>
                <a:cs typeface="Arial" panose="020B0604020202020204" pitchFamily="34" charset="0"/>
              </a:rPr>
              <a:t>evidencecommission@mcmaster.ca</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www.evidencecommission.org</a:t>
            </a:r>
          </a:p>
          <a:p>
            <a:pPr>
              <a:lnSpc>
                <a:spcPct val="100000"/>
              </a:lnSpc>
              <a:spcAft>
                <a:spcPts val="200"/>
              </a:spcAft>
            </a:pPr>
            <a:r>
              <a:rPr lang="en-CA" sz="900" u="none" dirty="0">
                <a:solidFill>
                  <a:srgbClr val="464F55"/>
                </a:solidFill>
                <a:effectLst/>
                <a:latin typeface="Arial" panose="020B0604020202020204" pitchFamily="34" charset="0"/>
                <a:cs typeface="Arial" panose="020B0604020202020204" pitchFamily="34" charset="0"/>
              </a:rPr>
              <a:t>@evidencecomm</a:t>
            </a:r>
          </a:p>
        </p:txBody>
      </p:sp>
      <p:pic>
        <p:nvPicPr>
          <p:cNvPr id="25" name="Picture 24">
            <a:extLst>
              <a:ext uri="{FF2B5EF4-FFF2-40B4-BE49-F238E27FC236}">
                <a16:creationId xmlns:a16="http://schemas.microsoft.com/office/drawing/2014/main" id="{0EB42C68-2428-64E4-0D5F-4E2E792505FB}"/>
              </a:ext>
            </a:extLst>
          </p:cNvPr>
          <p:cNvPicPr>
            <a:picLocks noChangeAspect="1"/>
          </p:cNvPicPr>
          <p:nvPr userDrawn="1"/>
        </p:nvPicPr>
        <p:blipFill>
          <a:blip r:embed="rId7" cstate="print">
            <a:grayscl/>
            <a:extLst>
              <a:ext uri="{28A0092B-C50C-407E-A947-70E740481C1C}">
                <a14:useLocalDpi xmlns:a14="http://schemas.microsoft.com/office/drawing/2010/main" val="0"/>
              </a:ext>
            </a:extLst>
          </a:blip>
          <a:stretch>
            <a:fillRect/>
          </a:stretch>
        </p:blipFill>
        <p:spPr>
          <a:xfrm>
            <a:off x="186493" y="6338887"/>
            <a:ext cx="122703" cy="122703"/>
          </a:xfrm>
          <a:prstGeom prst="rect">
            <a:avLst/>
          </a:prstGeom>
        </p:spPr>
      </p:pic>
      <p:pic>
        <p:nvPicPr>
          <p:cNvPr id="26" name="Picture 25">
            <a:extLst>
              <a:ext uri="{FF2B5EF4-FFF2-40B4-BE49-F238E27FC236}">
                <a16:creationId xmlns:a16="http://schemas.microsoft.com/office/drawing/2014/main" id="{43A7D78D-A0CB-7AFD-BBB4-995E97AE4878}"/>
              </a:ext>
            </a:extLst>
          </p:cNvPr>
          <p:cNvPicPr>
            <a:picLocks noChangeAspect="1"/>
          </p:cNvPicPr>
          <p:nvPr userDrawn="1"/>
        </p:nvPicPr>
        <p:blipFill>
          <a:blip r:embed="rId8" cstate="print">
            <a:grayscl/>
            <a:extLst>
              <a:ext uri="{28A0092B-C50C-407E-A947-70E740481C1C}">
                <a14:useLocalDpi xmlns:a14="http://schemas.microsoft.com/office/drawing/2010/main" val="0"/>
              </a:ext>
            </a:extLst>
          </a:blip>
          <a:stretch>
            <a:fillRect/>
          </a:stretch>
        </p:blipFill>
        <p:spPr>
          <a:xfrm>
            <a:off x="190083" y="6659257"/>
            <a:ext cx="126293" cy="126293"/>
          </a:xfrm>
          <a:prstGeom prst="rect">
            <a:avLst/>
          </a:prstGeom>
        </p:spPr>
      </p:pic>
      <p:pic>
        <p:nvPicPr>
          <p:cNvPr id="27" name="Picture 26">
            <a:extLst>
              <a:ext uri="{FF2B5EF4-FFF2-40B4-BE49-F238E27FC236}">
                <a16:creationId xmlns:a16="http://schemas.microsoft.com/office/drawing/2014/main" id="{CA3FC173-5774-5895-C511-3286CCCFCC41}"/>
              </a:ext>
            </a:extLst>
          </p:cNvPr>
          <p:cNvPicPr>
            <a:picLocks noChangeAspect="1"/>
          </p:cNvPicPr>
          <p:nvPr userDrawn="1"/>
        </p:nvPicPr>
        <p:blipFill>
          <a:blip r:embed="rId9" cstate="print">
            <a:grayscl/>
            <a:extLst>
              <a:ext uri="{28A0092B-C50C-407E-A947-70E740481C1C}">
                <a14:useLocalDpi xmlns:a14="http://schemas.microsoft.com/office/drawing/2010/main" val="0"/>
              </a:ext>
            </a:extLst>
          </a:blip>
          <a:stretch>
            <a:fillRect/>
          </a:stretch>
        </p:blipFill>
        <p:spPr>
          <a:xfrm>
            <a:off x="190083" y="6504045"/>
            <a:ext cx="126293" cy="126293"/>
          </a:xfrm>
          <a:prstGeom prst="rect">
            <a:avLst/>
          </a:prstGeom>
        </p:spPr>
      </p:pic>
      <p:sp>
        <p:nvSpPr>
          <p:cNvPr id="28" name="TextBox 27">
            <a:extLst>
              <a:ext uri="{FF2B5EF4-FFF2-40B4-BE49-F238E27FC236}">
                <a16:creationId xmlns:a16="http://schemas.microsoft.com/office/drawing/2014/main" id="{2DC0F4D4-FDFA-BAAD-9B15-3AAD692D6905}"/>
              </a:ext>
            </a:extLst>
          </p:cNvPr>
          <p:cNvSpPr txBox="1"/>
          <p:nvPr userDrawn="1"/>
        </p:nvSpPr>
        <p:spPr>
          <a:xfrm>
            <a:off x="8408358" y="6300460"/>
            <a:ext cx="3630484" cy="53860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t">
            <a:spAutoFit/>
          </a:bodyPr>
          <a:lstStyle/>
          <a:p>
            <a:pPr algn="r">
              <a:spcAft>
                <a:spcPts val="200"/>
              </a:spcAft>
            </a:pPr>
            <a:r>
              <a:rPr lang="en-CA" sz="800" i="1" dirty="0">
                <a:solidFill>
                  <a:srgbClr val="464F55"/>
                </a:solidFill>
              </a:rPr>
              <a:t> © McMaster Health Forum on behalf McMaster University</a:t>
            </a:r>
          </a:p>
          <a:p>
            <a:pPr algn="r">
              <a:spcAft>
                <a:spcPts val="200"/>
              </a:spcAft>
            </a:pPr>
            <a:r>
              <a:rPr lang="en-CA" sz="800" i="1" dirty="0">
                <a:solidFill>
                  <a:srgbClr val="464F55"/>
                </a:solidFill>
              </a:rPr>
              <a:t>Share freely, give credit, adapt with permission. This work is licensed under</a:t>
            </a:r>
          </a:p>
          <a:p>
            <a:pPr algn="r">
              <a:spcAft>
                <a:spcPts val="200"/>
              </a:spcAft>
            </a:pPr>
            <a:r>
              <a:rPr lang="en-CA" sz="800" i="1" dirty="0">
                <a:solidFill>
                  <a:srgbClr val="464F55"/>
                </a:solidFill>
              </a:rPr>
              <a:t>a Creative Commons Attribution-NoDerivatives 4.0 International License.</a:t>
            </a:r>
          </a:p>
        </p:txBody>
      </p:sp>
      <p:sp>
        <p:nvSpPr>
          <p:cNvPr id="17" name="Slide Number" descr="Page Number">
            <a:extLst>
              <a:ext uri="{FF2B5EF4-FFF2-40B4-BE49-F238E27FC236}">
                <a16:creationId xmlns:a16="http://schemas.microsoft.com/office/drawing/2014/main" id="{038D6026-73A3-1882-2BB8-CDC441E82D58}"/>
              </a:ext>
            </a:extLst>
          </p:cNvPr>
          <p:cNvSpPr>
            <a:spLocks noGrp="1"/>
          </p:cNvSpPr>
          <p:nvPr>
            <p:ph type="sldNum" sz="quarter" idx="4"/>
          </p:nvPr>
        </p:nvSpPr>
        <p:spPr>
          <a:xfrm>
            <a:off x="5917324" y="6400460"/>
            <a:ext cx="357352" cy="365125"/>
          </a:xfrm>
          <a:prstGeom prst="rect">
            <a:avLst/>
          </a:prstGeom>
        </p:spPr>
        <p:txBody>
          <a:bodyPr tIns="46800" rIns="0" anchor="ctr" anchorCtr="0"/>
          <a:lstStyle>
            <a:lvl1pPr algn="ctr">
              <a:defRPr sz="1200">
                <a:solidFill>
                  <a:srgbClr val="464F55"/>
                </a:solidFill>
                <a:latin typeface="Arial" charset="0"/>
                <a:ea typeface="Arial" charset="0"/>
                <a:cs typeface="Arial" charset="0"/>
              </a:defRPr>
            </a:lvl1pPr>
          </a:lstStyle>
          <a:p>
            <a:fld id="{E2CB33EA-91D6-F140-A440-0A130B2A34DE}" type="slidenum">
              <a:rPr lang="en-US" smtClean="0"/>
              <a:pPr/>
              <a:t>‹#›</a:t>
            </a:fld>
            <a:endParaRPr lang="en-US" dirty="0"/>
          </a:p>
        </p:txBody>
      </p:sp>
      <p:cxnSp>
        <p:nvCxnSpPr>
          <p:cNvPr id="10" name="Straight Connector 9">
            <a:extLst>
              <a:ext uri="{FF2B5EF4-FFF2-40B4-BE49-F238E27FC236}">
                <a16:creationId xmlns:a16="http://schemas.microsoft.com/office/drawing/2014/main" id="{24220E00-5CFF-0AE1-9606-366474FAFAE9}"/>
              </a:ext>
            </a:extLst>
          </p:cNvPr>
          <p:cNvCxnSpPr>
            <a:cxnSpLocks/>
          </p:cNvCxnSpPr>
          <p:nvPr userDrawn="1"/>
        </p:nvCxnSpPr>
        <p:spPr>
          <a:xfrm>
            <a:off x="0" y="6260774"/>
            <a:ext cx="12192000" cy="0"/>
          </a:xfrm>
          <a:prstGeom prst="line">
            <a:avLst/>
          </a:prstGeom>
          <a:ln w="25400">
            <a:solidFill>
              <a:srgbClr val="464F55"/>
            </a:solidFill>
          </a:ln>
          <a:effectLst/>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10468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71" r:id="rId3"/>
    <p:sldLayoutId id="2147483673" r:id="rId4"/>
    <p:sldLayoutId id="2147483672" r:id="rId5"/>
  </p:sldLayoutIdLst>
  <p:hf hdr="0" ftr="0"/>
  <p:txStyles>
    <p:titleStyle>
      <a:lvl1pPr marL="0" marR="0" indent="0" algn="l" defTabSz="457189" rtl="0" eaLnBrk="1" fontAlgn="auto" latinLnBrk="0" hangingPunct="1">
        <a:lnSpc>
          <a:spcPct val="100000"/>
        </a:lnSpc>
        <a:spcBef>
          <a:spcPct val="0"/>
        </a:spcBef>
        <a:spcAft>
          <a:spcPts val="0"/>
        </a:spcAft>
        <a:buClrTx/>
        <a:buSzTx/>
        <a:buFontTx/>
        <a:buNone/>
        <a:tabLst/>
        <a:defRPr sz="2400" b="0" i="0" kern="1200">
          <a:solidFill>
            <a:srgbClr val="254776"/>
          </a:solidFill>
          <a:latin typeface="Arial" charset="0"/>
          <a:ea typeface="+mj-ea"/>
          <a:cs typeface="+mj-cs"/>
        </a:defRPr>
      </a:lvl1pPr>
    </p:titleStyle>
    <p:bodyStyle>
      <a:lvl1pPr marL="285750" indent="-285750" algn="l" defTabSz="457189" rtl="0" eaLnBrk="1" latinLnBrk="0" hangingPunct="1">
        <a:lnSpc>
          <a:spcPct val="100000"/>
        </a:lnSpc>
        <a:spcBef>
          <a:spcPts val="0"/>
        </a:spcBef>
        <a:spcAft>
          <a:spcPts val="800"/>
        </a:spcAft>
        <a:buClr>
          <a:srgbClr val="254776"/>
        </a:buClr>
        <a:buFont typeface="Arial" panose="020B0604020202020204" pitchFamily="34" charset="0"/>
        <a:buChar char="•"/>
        <a:defRPr sz="1800" b="0" i="0" kern="1200">
          <a:solidFill>
            <a:srgbClr val="464F55"/>
          </a:solidFill>
          <a:latin typeface="Arial" charset="0"/>
          <a:ea typeface="+mn-ea"/>
          <a:cs typeface="+mn-cs"/>
        </a:defRPr>
      </a:lvl1pPr>
      <a:lvl2pPr marL="646934" indent="-285744" algn="l" defTabSz="457189" rtl="0" eaLnBrk="1" latinLnBrk="0" hangingPunct="1">
        <a:lnSpc>
          <a:spcPct val="100000"/>
        </a:lnSpc>
        <a:spcBef>
          <a:spcPts val="0"/>
        </a:spcBef>
        <a:spcAft>
          <a:spcPts val="800"/>
        </a:spcAft>
        <a:buClr>
          <a:srgbClr val="254776"/>
        </a:buClr>
        <a:buSzPct val="65000"/>
        <a:buFont typeface="Courier New" panose="02070309020205020404" pitchFamily="49" charset="0"/>
        <a:buChar char="o"/>
        <a:defRPr sz="1800" b="0" i="0" kern="1200">
          <a:solidFill>
            <a:schemeClr val="tx1"/>
          </a:solidFill>
          <a:latin typeface="Arial" charset="0"/>
          <a:ea typeface="+mn-ea"/>
          <a:cs typeface="+mn-cs"/>
        </a:defRPr>
      </a:lvl2pPr>
      <a:lvl3pPr marL="902977" indent="-228594" algn="l" defTabSz="457189" rtl="0" eaLnBrk="1" latinLnBrk="0" hangingPunct="1">
        <a:lnSpc>
          <a:spcPct val="100000"/>
        </a:lnSpc>
        <a:spcBef>
          <a:spcPts val="0"/>
        </a:spcBef>
        <a:spcAft>
          <a:spcPts val="800"/>
        </a:spcAft>
        <a:buClr>
          <a:schemeClr val="tx1">
            <a:lumMod val="60000"/>
            <a:lumOff val="40000"/>
          </a:schemeClr>
        </a:buClr>
        <a:buFont typeface="Arial"/>
        <a:buChar char="•"/>
        <a:defRPr sz="1800" b="0" i="0" kern="1200">
          <a:solidFill>
            <a:schemeClr val="tx1"/>
          </a:solidFill>
          <a:latin typeface="Arial" charset="0"/>
          <a:ea typeface="+mn-ea"/>
          <a:cs typeface="+mn-cs"/>
        </a:defRPr>
      </a:lvl3pPr>
      <a:lvl4pPr marL="1168171" indent="-228594" algn="l" defTabSz="457189" rtl="0" eaLnBrk="1" latinLnBrk="0" hangingPunct="1">
        <a:lnSpc>
          <a:spcPct val="100000"/>
        </a:lnSpc>
        <a:spcBef>
          <a:spcPts val="0"/>
        </a:spcBef>
        <a:spcAft>
          <a:spcPts val="800"/>
        </a:spcAft>
        <a:buClr>
          <a:schemeClr val="tx1">
            <a:lumMod val="60000"/>
            <a:lumOff val="40000"/>
          </a:schemeClr>
        </a:buClr>
        <a:buSzPct val="65000"/>
        <a:buFont typeface="Courier New" panose="02070309020205020404" pitchFamily="49" charset="0"/>
        <a:buChar char="o"/>
        <a:defRPr sz="1800" b="0" i="0" kern="1200">
          <a:solidFill>
            <a:schemeClr val="tx1"/>
          </a:solidFill>
          <a:latin typeface="Arial" charset="0"/>
          <a:ea typeface="+mn-ea"/>
          <a:cs typeface="+mn-cs"/>
        </a:defRPr>
      </a:lvl4pPr>
      <a:lvl5pPr marL="1433364" indent="-228594" algn="l" defTabSz="457189" rtl="0" eaLnBrk="1" latinLnBrk="0" hangingPunct="1">
        <a:lnSpc>
          <a:spcPct val="100000"/>
        </a:lnSpc>
        <a:spcBef>
          <a:spcPts val="0"/>
        </a:spcBef>
        <a:spcAft>
          <a:spcPts val="800"/>
        </a:spcAft>
        <a:buClr>
          <a:schemeClr val="tx1">
            <a:lumMod val="60000"/>
            <a:lumOff val="40000"/>
          </a:schemeClr>
        </a:buClr>
        <a:buFont typeface="Arial" panose="020B0604020202020204" pitchFamily="34" charset="0"/>
        <a:buChar char="•"/>
        <a:defRPr sz="1800" b="0" i="0" kern="1200">
          <a:solidFill>
            <a:schemeClr val="tx1"/>
          </a:solidFill>
          <a:latin typeface="Arial" charset="0"/>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ounded Rectangle 45">
            <a:extLst>
              <a:ext uri="{FF2B5EF4-FFF2-40B4-BE49-F238E27FC236}">
                <a16:creationId xmlns:a16="http://schemas.microsoft.com/office/drawing/2014/main" id="{F077D7E0-1A04-662B-24A2-7C38A39734F0}"/>
              </a:ext>
            </a:extLst>
          </p:cNvPr>
          <p:cNvSpPr/>
          <p:nvPr/>
        </p:nvSpPr>
        <p:spPr>
          <a:xfrm>
            <a:off x="2883197" y="1205458"/>
            <a:ext cx="6384041" cy="563530"/>
          </a:xfrm>
          <a:prstGeom prst="roundRect">
            <a:avLst/>
          </a:prstGeom>
          <a:solidFill>
            <a:srgbClr val="99CC67">
              <a:alpha val="30194"/>
            </a:srgbClr>
          </a:solidFill>
          <a:ln w="2222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atin typeface="Arial" panose="020B0604020202020204" pitchFamily="34" charset="0"/>
              <a:cs typeface="Arial" panose="020B0604020202020204" pitchFamily="34" charset="0"/>
            </a:endParaRPr>
          </a:p>
        </p:txBody>
      </p:sp>
      <p:graphicFrame>
        <p:nvGraphicFramePr>
          <p:cNvPr id="47" name="Table 46">
            <a:extLst>
              <a:ext uri="{FF2B5EF4-FFF2-40B4-BE49-F238E27FC236}">
                <a16:creationId xmlns:a16="http://schemas.microsoft.com/office/drawing/2014/main" id="{1E6F8618-0B6D-5510-9D5D-12D2C99C2CBF}"/>
              </a:ext>
            </a:extLst>
          </p:cNvPr>
          <p:cNvGraphicFramePr>
            <a:graphicFrameLocks noGrp="1"/>
          </p:cNvGraphicFramePr>
          <p:nvPr>
            <p:extLst>
              <p:ext uri="{D42A27DB-BD31-4B8C-83A1-F6EECF244321}">
                <p14:modId xmlns:p14="http://schemas.microsoft.com/office/powerpoint/2010/main" val="2515749511"/>
              </p:ext>
            </p:extLst>
          </p:nvPr>
        </p:nvGraphicFramePr>
        <p:xfrm>
          <a:off x="3155511" y="1263480"/>
          <a:ext cx="5938677" cy="426720"/>
        </p:xfrm>
        <a:graphic>
          <a:graphicData uri="http://schemas.openxmlformats.org/drawingml/2006/table">
            <a:tbl>
              <a:tblPr firstRow="1" firstCol="1" bandRow="1"/>
              <a:tblGrid>
                <a:gridCol w="5938677">
                  <a:extLst>
                    <a:ext uri="{9D8B030D-6E8A-4147-A177-3AD203B41FA5}">
                      <a16:colId xmlns:a16="http://schemas.microsoft.com/office/drawing/2014/main" val="229045705"/>
                    </a:ext>
                  </a:extLst>
                </a:gridCol>
              </a:tblGrid>
              <a:tr h="0">
                <a:tc>
                  <a:txBody>
                    <a:bodyPr/>
                    <a:lstStyle/>
                    <a:p>
                      <a:r>
                        <a:rPr lang="ja-JP" altLang="ja-JP" sz="1400" b="1" kern="1200" dirty="0">
                          <a:solidFill>
                            <a:schemeClr val="tx1"/>
                          </a:solidFill>
                          <a:effectLst/>
                          <a:latin typeface="+mn-lt"/>
                          <a:ea typeface="+mn-ea"/>
                          <a:cs typeface="+mn-cs"/>
                        </a:rPr>
                        <a:t>個別または共有のエビデンス需要を有する中央機関、ライン部門、</a:t>
                      </a:r>
                      <a:endParaRPr lang="ja-JP" altLang="ja-JP" sz="1400" kern="1200" dirty="0">
                        <a:solidFill>
                          <a:schemeClr val="tx1"/>
                        </a:solidFill>
                        <a:effectLst/>
                        <a:latin typeface="+mn-lt"/>
                        <a:ea typeface="+mn-ea"/>
                        <a:cs typeface="+mn-cs"/>
                      </a:endParaRPr>
                    </a:p>
                    <a:p>
                      <a:r>
                        <a:rPr lang="ja-JP" altLang="ja-JP" sz="1400" b="1" kern="1200" dirty="0">
                          <a:solidFill>
                            <a:schemeClr val="tx1"/>
                          </a:solidFill>
                          <a:effectLst/>
                          <a:latin typeface="+mn-lt"/>
                          <a:ea typeface="+mn-ea"/>
                          <a:cs typeface="+mn-cs"/>
                        </a:rPr>
                        <a:t>および立法機関の政府政策立案者</a:t>
                      </a:r>
                      <a:r>
                        <a:rPr lang="en-US" altLang="ja-JP" sz="1400" kern="1200" dirty="0">
                          <a:solidFill>
                            <a:schemeClr val="tx1"/>
                          </a:solidFill>
                          <a:effectLst/>
                          <a:latin typeface="+mn-lt"/>
                          <a:ea typeface="+mn-ea"/>
                          <a:cs typeface="+mn-cs"/>
                        </a:rPr>
                        <a:t>(</a:t>
                      </a:r>
                      <a:r>
                        <a:rPr lang="ja-JP" altLang="ja-JP" sz="1400" kern="1200" dirty="0">
                          <a:solidFill>
                            <a:schemeClr val="tx1"/>
                          </a:solidFill>
                          <a:effectLst/>
                          <a:latin typeface="+mn-lt"/>
                          <a:ea typeface="+mn-ea"/>
                          <a:cs typeface="+mn-cs"/>
                        </a:rPr>
                        <a:t>および組織のリーダー</a:t>
                      </a:r>
                      <a:r>
                        <a:rPr lang="ja-JP" altLang="en-US" sz="1400" kern="1200" dirty="0">
                          <a:solidFill>
                            <a:schemeClr val="tx1"/>
                          </a:solidFill>
                          <a:effectLst/>
                          <a:latin typeface="+mn-lt"/>
                          <a:ea typeface="+mn-ea"/>
                          <a:cs typeface="+mn-cs"/>
                        </a:rPr>
                        <a:t>）</a:t>
                      </a:r>
                      <a:endParaRPr lang="en-CA" sz="1400" b="1" dirty="0">
                        <a:solidFill>
                          <a:srgbClr val="254776"/>
                        </a:solidFill>
                        <a:latin typeface="Helvetica" pitchFamily="2" charset="0"/>
                        <a:ea typeface="Garamond" panose="02020404030301010803" pitchFamily="18" charset="0"/>
                        <a:cs typeface="Garamond" panose="02020404030301010803" pitchFamily="18" charset="0"/>
                      </a:endParaRPr>
                    </a:p>
                  </a:txBody>
                  <a:tcPr marL="20229" marR="20229"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84847820"/>
                  </a:ext>
                </a:extLst>
              </a:tr>
            </a:tbl>
          </a:graphicData>
        </a:graphic>
      </p:graphicFrame>
      <p:sp>
        <p:nvSpPr>
          <p:cNvPr id="73" name="Rounded Rectangular Callout 72">
            <a:extLst>
              <a:ext uri="{FF2B5EF4-FFF2-40B4-BE49-F238E27FC236}">
                <a16:creationId xmlns:a16="http://schemas.microsoft.com/office/drawing/2014/main" id="{344350BA-CF7D-751E-FBD2-EAA3E20B975B}"/>
              </a:ext>
            </a:extLst>
          </p:cNvPr>
          <p:cNvSpPr/>
          <p:nvPr/>
        </p:nvSpPr>
        <p:spPr>
          <a:xfrm>
            <a:off x="304841" y="1184898"/>
            <a:ext cx="2372367" cy="1207908"/>
          </a:xfrm>
          <a:prstGeom prst="wedgeRoundRectCallout">
            <a:avLst>
              <a:gd name="adj1" fmla="val 65334"/>
              <a:gd name="adj2" fmla="val -23708"/>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lIns="0" rIns="0" rtlCol="0" anchor="ctr"/>
          <a:lstStyle/>
          <a:p>
            <a:pPr marR="331470" indent="82550" algn="ctr">
              <a:lnSpc>
                <a:spcPct val="80000"/>
              </a:lnSpc>
              <a:spcAft>
                <a:spcPts val="0"/>
              </a:spcAft>
              <a:tabLst>
                <a:tab pos="1800225" algn="l"/>
              </a:tabLst>
            </a:pPr>
            <a:endParaRPr lang="ja-JP" altLang="ja-JP" sz="1400" dirty="0">
              <a:effectLst/>
              <a:latin typeface="Arial" panose="020B0604020202020204" pitchFamily="34" charset="0"/>
              <a:cs typeface="Arial" panose="020B0604020202020204" pitchFamily="34" charset="0"/>
            </a:endParaRPr>
          </a:p>
        </p:txBody>
      </p:sp>
      <p:sp>
        <p:nvSpPr>
          <p:cNvPr id="2" name="Rectangle 1">
            <a:extLst>
              <a:ext uri="{FF2B5EF4-FFF2-40B4-BE49-F238E27FC236}">
                <a16:creationId xmlns:a16="http://schemas.microsoft.com/office/drawing/2014/main" id="{7D44A39B-4971-A877-B665-63A5CD46C187}"/>
              </a:ext>
            </a:extLst>
          </p:cNvPr>
          <p:cNvSpPr/>
          <p:nvPr/>
        </p:nvSpPr>
        <p:spPr>
          <a:xfrm>
            <a:off x="0" y="6186979"/>
            <a:ext cx="12192000" cy="625578"/>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609585"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51" name="Rounded Rectangle 50">
            <a:extLst>
              <a:ext uri="{FF2B5EF4-FFF2-40B4-BE49-F238E27FC236}">
                <a16:creationId xmlns:a16="http://schemas.microsoft.com/office/drawing/2014/main" id="{EBEAF75D-93B7-0DC9-177C-04A0BF9CBFCE}"/>
              </a:ext>
            </a:extLst>
          </p:cNvPr>
          <p:cNvSpPr/>
          <p:nvPr/>
        </p:nvSpPr>
        <p:spPr>
          <a:xfrm>
            <a:off x="1924343" y="4685615"/>
            <a:ext cx="8304150" cy="2122106"/>
          </a:xfrm>
          <a:prstGeom prst="roundRect">
            <a:avLst/>
          </a:prstGeom>
          <a:noFill/>
          <a:ln w="28575">
            <a:solidFill>
              <a:srgbClr val="99CC67"/>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latin typeface="Arial" panose="020B0604020202020204" pitchFamily="34" charset="0"/>
              <a:cs typeface="Arial" panose="020B0604020202020204" pitchFamily="34" charset="0"/>
            </a:endParaRPr>
          </a:p>
        </p:txBody>
      </p:sp>
      <p:sp>
        <p:nvSpPr>
          <p:cNvPr id="16" name="Rounded Rectangle 15">
            <a:extLst>
              <a:ext uri="{FF2B5EF4-FFF2-40B4-BE49-F238E27FC236}">
                <a16:creationId xmlns:a16="http://schemas.microsoft.com/office/drawing/2014/main" id="{9A5F3425-455C-2AE9-18DF-30DB845E0A2A}"/>
              </a:ext>
            </a:extLst>
          </p:cNvPr>
          <p:cNvSpPr/>
          <p:nvPr/>
        </p:nvSpPr>
        <p:spPr>
          <a:xfrm>
            <a:off x="2883198" y="2136965"/>
            <a:ext cx="6384040" cy="1190482"/>
          </a:xfrm>
          <a:prstGeom prst="roundRect">
            <a:avLst/>
          </a:prstGeom>
          <a:solidFill>
            <a:srgbClr val="99CC67">
              <a:alpha val="30194"/>
            </a:srgbClr>
          </a:solidFill>
          <a:ln w="2222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atin typeface="Arial" panose="020B0604020202020204" pitchFamily="34" charset="0"/>
              <a:cs typeface="Arial" panose="020B0604020202020204" pitchFamily="34" charset="0"/>
            </a:endParaRPr>
          </a:p>
        </p:txBody>
      </p:sp>
      <p:graphicFrame>
        <p:nvGraphicFramePr>
          <p:cNvPr id="17" name="Table 16">
            <a:extLst>
              <a:ext uri="{FF2B5EF4-FFF2-40B4-BE49-F238E27FC236}">
                <a16:creationId xmlns:a16="http://schemas.microsoft.com/office/drawing/2014/main" id="{8B8C16A7-8586-DD46-5F5C-77E6B2E27E99}"/>
              </a:ext>
            </a:extLst>
          </p:cNvPr>
          <p:cNvGraphicFramePr>
            <a:graphicFrameLocks noGrp="1"/>
          </p:cNvGraphicFramePr>
          <p:nvPr>
            <p:extLst>
              <p:ext uri="{D42A27DB-BD31-4B8C-83A1-F6EECF244321}">
                <p14:modId xmlns:p14="http://schemas.microsoft.com/office/powerpoint/2010/main" val="1737789812"/>
              </p:ext>
            </p:extLst>
          </p:nvPr>
        </p:nvGraphicFramePr>
        <p:xfrm>
          <a:off x="3212276" y="2178837"/>
          <a:ext cx="6103662" cy="1180475"/>
        </p:xfrm>
        <a:graphic>
          <a:graphicData uri="http://schemas.openxmlformats.org/drawingml/2006/table">
            <a:tbl>
              <a:tblPr firstRow="1" firstCol="1" bandRow="1"/>
              <a:tblGrid>
                <a:gridCol w="3051831">
                  <a:extLst>
                    <a:ext uri="{9D8B030D-6E8A-4147-A177-3AD203B41FA5}">
                      <a16:colId xmlns:a16="http://schemas.microsoft.com/office/drawing/2014/main" val="229045705"/>
                    </a:ext>
                  </a:extLst>
                </a:gridCol>
                <a:gridCol w="3051831">
                  <a:extLst>
                    <a:ext uri="{9D8B030D-6E8A-4147-A177-3AD203B41FA5}">
                      <a16:colId xmlns:a16="http://schemas.microsoft.com/office/drawing/2014/main" val="3960308684"/>
                    </a:ext>
                  </a:extLst>
                </a:gridCol>
              </a:tblGrid>
              <a:tr h="255328">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ja-JP" sz="1400" b="1" kern="1200" dirty="0">
                          <a:solidFill>
                            <a:schemeClr val="tx1"/>
                          </a:solidFill>
                          <a:effectLst/>
                          <a:latin typeface="+mn-lt"/>
                          <a:ea typeface="+mn-ea"/>
                          <a:cs typeface="+mn-cs"/>
                        </a:rPr>
                        <a:t>エビデンス需要の調整</a:t>
                      </a:r>
                      <a:r>
                        <a:rPr lang="en-US" altLang="ja-JP" sz="1400" kern="1200" dirty="0">
                          <a:solidFill>
                            <a:schemeClr val="tx1"/>
                          </a:solidFill>
                          <a:effectLst/>
                          <a:latin typeface="+mn-lt"/>
                          <a:ea typeface="+mn-ea"/>
                          <a:cs typeface="+mn-cs"/>
                        </a:rPr>
                        <a:t>(</a:t>
                      </a:r>
                      <a:r>
                        <a:rPr lang="ja-JP" altLang="ja-JP" sz="1400" kern="1200" dirty="0">
                          <a:solidFill>
                            <a:schemeClr val="tx1"/>
                          </a:solidFill>
                          <a:effectLst/>
                          <a:latin typeface="+mn-lt"/>
                          <a:ea typeface="+mn-ea"/>
                          <a:cs typeface="+mn-cs"/>
                        </a:rPr>
                        <a:t>ホライ</a:t>
                      </a:r>
                      <a:r>
                        <a:rPr lang="ja-JP" altLang="en-US" sz="1400" kern="1200" dirty="0">
                          <a:solidFill>
                            <a:schemeClr val="tx1"/>
                          </a:solidFill>
                          <a:effectLst/>
                          <a:latin typeface="+mn-lt"/>
                          <a:ea typeface="+mn-ea"/>
                          <a:cs typeface="+mn-cs"/>
                        </a:rPr>
                        <a:t>ゾ</a:t>
                      </a:r>
                      <a:r>
                        <a:rPr lang="ja-JP" altLang="ja-JP" sz="1400" kern="1200" dirty="0">
                          <a:solidFill>
                            <a:schemeClr val="tx1"/>
                          </a:solidFill>
                          <a:effectLst/>
                          <a:latin typeface="+mn-lt"/>
                          <a:ea typeface="+mn-ea"/>
                          <a:cs typeface="+mn-cs"/>
                        </a:rPr>
                        <a:t>ンスキャンおよび質問の優先順位付け</a:t>
                      </a:r>
                      <a:r>
                        <a:rPr lang="en-US" altLang="ja-JP" sz="1400" kern="1200" dirty="0">
                          <a:solidFill>
                            <a:schemeClr val="tx1"/>
                          </a:solidFill>
                          <a:effectLst/>
                          <a:latin typeface="+mn-lt"/>
                          <a:ea typeface="+mn-ea"/>
                          <a:cs typeface="+mn-cs"/>
                        </a:rPr>
                        <a:t>)</a:t>
                      </a:r>
                      <a:endParaRPr lang="en-CA" sz="1400" b="0" i="0" dirty="0">
                        <a:solidFill>
                          <a:srgbClr val="254776"/>
                        </a:solidFill>
                        <a:latin typeface="Helvetica" pitchFamily="2" charset="0"/>
                        <a:ea typeface="Garamond" panose="02020404030301010803" pitchFamily="18" charset="0"/>
                        <a:cs typeface="Garamond" panose="02020404030301010803" pitchFamily="18" charset="0"/>
                      </a:endParaRPr>
                    </a:p>
                  </a:txBody>
                  <a:tcPr marL="20229" marR="20229" marT="0" marB="0">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CA" sz="1100" b="1" dirty="0">
                        <a:solidFill>
                          <a:srgbClr val="254776"/>
                        </a:solidFill>
                        <a:latin typeface="Helvetica" pitchFamily="2" charset="0"/>
                        <a:ea typeface="Garamond" panose="02020404030301010803" pitchFamily="18" charset="0"/>
                        <a:cs typeface="Garamond" panose="02020404030301010803" pitchFamily="18" charset="0"/>
                      </a:endParaRPr>
                    </a:p>
                  </a:txBody>
                  <a:tcPr marL="20229" marR="20229"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8507952"/>
                  </a:ext>
                </a:extLst>
              </a:tr>
              <a:tr h="375169">
                <a:tc>
                  <a:txBody>
                    <a:bodyPr/>
                    <a:lstStyle/>
                    <a:p>
                      <a:endParaRPr lang="en-US" altLang="ja-JP" sz="1400" kern="1200" dirty="0">
                        <a:solidFill>
                          <a:schemeClr val="tx1"/>
                        </a:solidFill>
                        <a:effectLst/>
                        <a:latin typeface="+mn-lt"/>
                        <a:ea typeface="+mn-ea"/>
                        <a:cs typeface="+mn-cs"/>
                      </a:endParaRPr>
                    </a:p>
                    <a:p>
                      <a:pPr marL="796925" indent="0"/>
                      <a:r>
                        <a:rPr lang="ja-JP" altLang="en-US" sz="1400" kern="1200" dirty="0">
                          <a:solidFill>
                            <a:schemeClr val="tx1"/>
                          </a:solidFill>
                          <a:effectLst/>
                          <a:latin typeface="+mn-lt"/>
                          <a:ea typeface="+mn-ea"/>
                          <a:cs typeface="+mn-cs"/>
                        </a:rPr>
                        <a:t>ワンストップリクエスト</a:t>
                      </a:r>
                      <a:endParaRPr lang="en-US" altLang="ja-JP" sz="1400" kern="1200" dirty="0">
                        <a:solidFill>
                          <a:schemeClr val="tx1"/>
                        </a:solidFill>
                        <a:effectLst/>
                        <a:latin typeface="+mn-lt"/>
                        <a:ea typeface="+mn-ea"/>
                        <a:cs typeface="+mn-cs"/>
                      </a:endParaRPr>
                    </a:p>
                    <a:p>
                      <a:pPr marL="796925" indent="0"/>
                      <a:r>
                        <a:rPr lang="en-US" altLang="ja-JP" sz="1400" kern="1200" dirty="0">
                          <a:solidFill>
                            <a:schemeClr val="tx1"/>
                          </a:solidFill>
                          <a:effectLst/>
                          <a:latin typeface="+mn-lt"/>
                          <a:ea typeface="+mn-ea"/>
                          <a:cs typeface="+mn-cs"/>
                        </a:rPr>
                        <a:t>(</a:t>
                      </a:r>
                      <a:r>
                        <a:rPr lang="ja-JP" altLang="ja-JP" sz="1400" kern="1200" dirty="0">
                          <a:solidFill>
                            <a:schemeClr val="tx1"/>
                          </a:solidFill>
                          <a:effectLst/>
                          <a:latin typeface="+mn-lt"/>
                          <a:ea typeface="+mn-ea"/>
                          <a:cs typeface="+mn-cs"/>
                        </a:rPr>
                        <a:t>複雑な質問の場合</a:t>
                      </a:r>
                      <a:r>
                        <a:rPr lang="en-US" altLang="ja-JP" sz="1400" kern="1200" dirty="0">
                          <a:solidFill>
                            <a:schemeClr val="tx1"/>
                          </a:solidFill>
                          <a:effectLst/>
                          <a:latin typeface="+mn-lt"/>
                          <a:ea typeface="+mn-ea"/>
                          <a:cs typeface="+mn-cs"/>
                        </a:rPr>
                        <a:t>)</a:t>
                      </a:r>
                      <a:endParaRPr lang="en-CA" sz="1400" b="1" i="0" dirty="0">
                        <a:solidFill>
                          <a:srgbClr val="254776"/>
                        </a:solidFill>
                        <a:latin typeface="Helvetica" pitchFamily="2" charset="0"/>
                        <a:ea typeface="Garamond" panose="02020404030301010803" pitchFamily="18" charset="0"/>
                        <a:cs typeface="Garamond" panose="02020404030301010803" pitchFamily="18" charset="0"/>
                      </a:endParaRPr>
                    </a:p>
                  </a:txBody>
                  <a:tcPr marL="20229" marR="20229"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spcBef>
                          <a:spcPts val="2400"/>
                        </a:spcBef>
                      </a:pPr>
                      <a:endParaRPr lang="en-US" altLang="ja-JP" sz="1400" kern="1200" dirty="0">
                        <a:solidFill>
                          <a:schemeClr val="tx1"/>
                        </a:solidFill>
                        <a:effectLst/>
                        <a:latin typeface="+mn-lt"/>
                        <a:ea typeface="+mn-ea"/>
                        <a:cs typeface="+mn-cs"/>
                      </a:endParaRPr>
                    </a:p>
                    <a:p>
                      <a:pPr>
                        <a:spcBef>
                          <a:spcPts val="0"/>
                        </a:spcBef>
                      </a:pPr>
                      <a:r>
                        <a:rPr lang="ja-JP" altLang="ja-JP" sz="1400" kern="1200" dirty="0">
                          <a:solidFill>
                            <a:schemeClr val="tx1"/>
                          </a:solidFill>
                          <a:effectLst/>
                          <a:latin typeface="+mn-lt"/>
                          <a:ea typeface="+mn-ea"/>
                          <a:cs typeface="+mn-cs"/>
                        </a:rPr>
                        <a:t>統合的反応</a:t>
                      </a:r>
                    </a:p>
                    <a:p>
                      <a:r>
                        <a:rPr lang="en-US" altLang="ja-JP" sz="1400" kern="1200" dirty="0">
                          <a:solidFill>
                            <a:schemeClr val="tx1"/>
                          </a:solidFill>
                          <a:effectLst/>
                          <a:latin typeface="+mn-lt"/>
                          <a:ea typeface="+mn-ea"/>
                          <a:cs typeface="+mn-cs"/>
                        </a:rPr>
                        <a:t>(</a:t>
                      </a:r>
                      <a:r>
                        <a:rPr lang="ja-JP" altLang="ja-JP" sz="1400" kern="1200" dirty="0">
                          <a:solidFill>
                            <a:schemeClr val="tx1"/>
                          </a:solidFill>
                          <a:effectLst/>
                          <a:latin typeface="+mn-lt"/>
                          <a:ea typeface="+mn-ea"/>
                          <a:cs typeface="+mn-cs"/>
                        </a:rPr>
                        <a:t>複数インプットの場合</a:t>
                      </a:r>
                      <a:r>
                        <a:rPr lang="en-US" altLang="ja-JP" sz="1400" kern="1200" dirty="0">
                          <a:solidFill>
                            <a:schemeClr val="tx1"/>
                          </a:solidFill>
                          <a:effectLst/>
                          <a:latin typeface="+mn-lt"/>
                          <a:ea typeface="+mn-ea"/>
                          <a:cs typeface="+mn-cs"/>
                        </a:rPr>
                        <a:t>)</a:t>
                      </a:r>
                      <a:endParaRPr lang="en-CA" sz="1400" b="0" i="0" dirty="0">
                        <a:solidFill>
                          <a:srgbClr val="254776"/>
                        </a:solidFill>
                        <a:latin typeface="Helvetica" pitchFamily="2" charset="0"/>
                        <a:ea typeface="Garamond" panose="02020404030301010803" pitchFamily="18" charset="0"/>
                        <a:cs typeface="Garamond" panose="02020404030301010803" pitchFamily="18" charset="0"/>
                      </a:endParaRPr>
                    </a:p>
                  </a:txBody>
                  <a:tcPr marL="20229" marR="20229"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55725190"/>
                  </a:ext>
                </a:extLst>
              </a:tr>
              <a:tr h="285067">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400" b="1" kern="1200" dirty="0">
                          <a:solidFill>
                            <a:schemeClr val="tx1"/>
                          </a:solidFill>
                          <a:effectLst/>
                          <a:latin typeface="+mn-lt"/>
                          <a:ea typeface="+mn-ea"/>
                          <a:cs typeface="+mn-cs"/>
                        </a:rPr>
                        <a:t>エビデンス供給の調整</a:t>
                      </a:r>
                      <a:endParaRPr lang="en-CA" sz="1400" b="1" dirty="0">
                        <a:solidFill>
                          <a:srgbClr val="254776"/>
                        </a:solidFill>
                        <a:latin typeface="Helvetica" pitchFamily="2" charset="0"/>
                        <a:ea typeface="Garamond" panose="02020404030301010803" pitchFamily="18" charset="0"/>
                        <a:cs typeface="Garamond" panose="02020404030301010803" pitchFamily="18" charset="0"/>
                      </a:endParaRPr>
                    </a:p>
                  </a:txBody>
                  <a:tcPr marL="20229" marR="20229"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CA" sz="1100" b="1" dirty="0">
                        <a:solidFill>
                          <a:srgbClr val="254776"/>
                        </a:solidFill>
                        <a:latin typeface="Helvetica" pitchFamily="2" charset="0"/>
                        <a:ea typeface="Garamond" panose="02020404030301010803" pitchFamily="18" charset="0"/>
                        <a:cs typeface="Garamond" panose="02020404030301010803" pitchFamily="18" charset="0"/>
                      </a:endParaRPr>
                    </a:p>
                  </a:txBody>
                  <a:tcPr marL="20229" marR="20229"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84847820"/>
                  </a:ext>
                </a:extLst>
              </a:tr>
            </a:tbl>
          </a:graphicData>
        </a:graphic>
      </p:graphicFrame>
      <p:sp>
        <p:nvSpPr>
          <p:cNvPr id="41" name="Rounded Rectangle 40">
            <a:extLst>
              <a:ext uri="{FF2B5EF4-FFF2-40B4-BE49-F238E27FC236}">
                <a16:creationId xmlns:a16="http://schemas.microsoft.com/office/drawing/2014/main" id="{E8C752E9-D4EE-613B-5477-E3E36541EC41}"/>
              </a:ext>
            </a:extLst>
          </p:cNvPr>
          <p:cNvSpPr/>
          <p:nvPr/>
        </p:nvSpPr>
        <p:spPr>
          <a:xfrm>
            <a:off x="2024395" y="4764985"/>
            <a:ext cx="5382317" cy="1980389"/>
          </a:xfrm>
          <a:prstGeom prst="roundRect">
            <a:avLst/>
          </a:prstGeom>
          <a:solidFill>
            <a:srgbClr val="99CC67">
              <a:alpha val="30194"/>
            </a:srgbClr>
          </a:solidFill>
          <a:ln w="2222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atin typeface="Arial" panose="020B0604020202020204" pitchFamily="34" charset="0"/>
              <a:cs typeface="Arial" panose="020B0604020202020204" pitchFamily="34" charset="0"/>
            </a:endParaRPr>
          </a:p>
        </p:txBody>
      </p:sp>
      <p:sp>
        <p:nvSpPr>
          <p:cNvPr id="42" name="Rounded Rectangle 41">
            <a:extLst>
              <a:ext uri="{FF2B5EF4-FFF2-40B4-BE49-F238E27FC236}">
                <a16:creationId xmlns:a16="http://schemas.microsoft.com/office/drawing/2014/main" id="{77FBD945-B9D6-7242-A286-2ED70F3D2F3A}"/>
              </a:ext>
            </a:extLst>
          </p:cNvPr>
          <p:cNvSpPr/>
          <p:nvPr/>
        </p:nvSpPr>
        <p:spPr>
          <a:xfrm>
            <a:off x="7537937" y="4764985"/>
            <a:ext cx="2583497" cy="1980389"/>
          </a:xfrm>
          <a:prstGeom prst="roundRect">
            <a:avLst/>
          </a:prstGeom>
          <a:solidFill>
            <a:srgbClr val="99CC67">
              <a:alpha val="30194"/>
            </a:srgbClr>
          </a:solidFill>
          <a:ln w="2222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000" dirty="0">
              <a:latin typeface="Arial" panose="020B0604020202020204" pitchFamily="34" charset="0"/>
              <a:cs typeface="Arial" panose="020B0604020202020204" pitchFamily="34" charset="0"/>
            </a:endParaRPr>
          </a:p>
        </p:txBody>
      </p:sp>
      <p:sp>
        <p:nvSpPr>
          <p:cNvPr id="48" name="Rounded Rectangle 47">
            <a:extLst>
              <a:ext uri="{FF2B5EF4-FFF2-40B4-BE49-F238E27FC236}">
                <a16:creationId xmlns:a16="http://schemas.microsoft.com/office/drawing/2014/main" id="{A79EE02D-4212-5903-224E-C6013FA50E7F}"/>
              </a:ext>
            </a:extLst>
          </p:cNvPr>
          <p:cNvSpPr/>
          <p:nvPr/>
        </p:nvSpPr>
        <p:spPr>
          <a:xfrm>
            <a:off x="2950537" y="3679192"/>
            <a:ext cx="6316696" cy="684328"/>
          </a:xfrm>
          <a:prstGeom prst="roundRect">
            <a:avLst/>
          </a:prstGeom>
          <a:solidFill>
            <a:srgbClr val="99CC67">
              <a:alpha val="30194"/>
            </a:srgbClr>
          </a:solidFill>
          <a:ln w="22225">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200" dirty="0">
              <a:latin typeface="Arial" panose="020B0604020202020204" pitchFamily="34" charset="0"/>
              <a:cs typeface="Arial" panose="020B0604020202020204" pitchFamily="34" charset="0"/>
            </a:endParaRPr>
          </a:p>
        </p:txBody>
      </p:sp>
      <p:graphicFrame>
        <p:nvGraphicFramePr>
          <p:cNvPr id="49" name="Table 48">
            <a:extLst>
              <a:ext uri="{FF2B5EF4-FFF2-40B4-BE49-F238E27FC236}">
                <a16:creationId xmlns:a16="http://schemas.microsoft.com/office/drawing/2014/main" id="{33597DA4-4393-C0A8-C81C-752D4297D787}"/>
              </a:ext>
            </a:extLst>
          </p:cNvPr>
          <p:cNvGraphicFramePr>
            <a:graphicFrameLocks noGrp="1"/>
          </p:cNvGraphicFramePr>
          <p:nvPr>
            <p:extLst>
              <p:ext uri="{D42A27DB-BD31-4B8C-83A1-F6EECF244321}">
                <p14:modId xmlns:p14="http://schemas.microsoft.com/office/powerpoint/2010/main" val="1192507164"/>
              </p:ext>
            </p:extLst>
          </p:nvPr>
        </p:nvGraphicFramePr>
        <p:xfrm>
          <a:off x="3250380" y="3737650"/>
          <a:ext cx="5649676" cy="640080"/>
        </p:xfrm>
        <a:graphic>
          <a:graphicData uri="http://schemas.openxmlformats.org/drawingml/2006/table">
            <a:tbl>
              <a:tblPr firstRow="1" firstCol="1" bandRow="1"/>
              <a:tblGrid>
                <a:gridCol w="5649676">
                  <a:extLst>
                    <a:ext uri="{9D8B030D-6E8A-4147-A177-3AD203B41FA5}">
                      <a16:colId xmlns:a16="http://schemas.microsoft.com/office/drawing/2014/main" val="229045705"/>
                    </a:ext>
                  </a:extLst>
                </a:gridCol>
              </a:tblGrid>
              <a:tr h="37162">
                <a:tc>
                  <a:txBody>
                    <a:bodyPr/>
                    <a:lstStyle/>
                    <a:p>
                      <a:pPr algn="ctr"/>
                      <a:r>
                        <a:rPr lang="ja-JP" altLang="ja-JP" sz="1400" b="1" kern="1200" dirty="0">
                          <a:solidFill>
                            <a:schemeClr val="tx1"/>
                          </a:solidFill>
                          <a:effectLst/>
                          <a:latin typeface="+mn-lt"/>
                          <a:ea typeface="+mn-ea"/>
                          <a:cs typeface="+mn-cs"/>
                        </a:rPr>
                        <a:t>エビデンス支援ネットワーク</a:t>
                      </a:r>
                      <a:endParaRPr lang="ja-JP" altLang="ja-JP" sz="1400" kern="1200" dirty="0">
                        <a:solidFill>
                          <a:schemeClr val="tx1"/>
                        </a:solidFill>
                        <a:effectLst/>
                        <a:latin typeface="+mn-lt"/>
                        <a:ea typeface="+mn-ea"/>
                        <a:cs typeface="+mn-cs"/>
                      </a:endParaRPr>
                    </a:p>
                    <a:p>
                      <a:pPr algn="ctr"/>
                      <a:r>
                        <a:rPr lang="ja-JP" altLang="ja-JP" sz="1400" kern="1200" dirty="0">
                          <a:solidFill>
                            <a:schemeClr val="tx1"/>
                          </a:solidFill>
                          <a:effectLst/>
                          <a:latin typeface="+mn-lt"/>
                          <a:ea typeface="+mn-ea"/>
                          <a:cs typeface="+mn-cs"/>
                        </a:rPr>
                        <a:t>エビデンス供給の調整</a:t>
                      </a:r>
                      <a:r>
                        <a:rPr lang="en-US" altLang="ja-JP" sz="1400" kern="1200" dirty="0">
                          <a:solidFill>
                            <a:schemeClr val="tx1"/>
                          </a:solidFill>
                          <a:effectLst/>
                          <a:latin typeface="+mn-lt"/>
                          <a:ea typeface="+mn-ea"/>
                          <a:cs typeface="+mn-cs"/>
                        </a:rPr>
                        <a:t>(</a:t>
                      </a:r>
                      <a:r>
                        <a:rPr lang="ja-JP" altLang="ja-JP" sz="1400" kern="1200" dirty="0">
                          <a:solidFill>
                            <a:schemeClr val="tx1"/>
                          </a:solidFill>
                          <a:effectLst/>
                          <a:latin typeface="+mn-lt"/>
                          <a:ea typeface="+mn-ea"/>
                          <a:cs typeface="+mn-cs"/>
                        </a:rPr>
                        <a:t>協力する意思がある場合</a:t>
                      </a:r>
                      <a:r>
                        <a:rPr lang="en-US" altLang="ja-JP" sz="1400" kern="1200" dirty="0">
                          <a:solidFill>
                            <a:schemeClr val="tx1"/>
                          </a:solidFill>
                          <a:effectLst/>
                          <a:latin typeface="+mn-lt"/>
                          <a:ea typeface="+mn-ea"/>
                          <a:cs typeface="+mn-cs"/>
                        </a:rPr>
                        <a:t>)</a:t>
                      </a:r>
                      <a:r>
                        <a:rPr lang="ja-JP" altLang="ja-JP" sz="1400" kern="1200" dirty="0">
                          <a:solidFill>
                            <a:schemeClr val="tx1"/>
                          </a:solidFill>
                          <a:effectLst/>
                          <a:latin typeface="+mn-lt"/>
                          <a:ea typeface="+mn-ea"/>
                          <a:cs typeface="+mn-cs"/>
                        </a:rPr>
                        <a:t>を行い、</a:t>
                      </a:r>
                    </a:p>
                    <a:p>
                      <a:pPr algn="ctr"/>
                      <a:r>
                        <a:rPr lang="ja-JP" altLang="ja-JP" sz="1400" kern="1200" dirty="0">
                          <a:solidFill>
                            <a:schemeClr val="tx1"/>
                          </a:solidFill>
                          <a:effectLst/>
                          <a:latin typeface="+mn-lt"/>
                          <a:ea typeface="+mn-ea"/>
                          <a:cs typeface="+mn-cs"/>
                        </a:rPr>
                        <a:t>グローバルエビデンスアーキテクチャと連携する</a:t>
                      </a:r>
                      <a:endParaRPr lang="en-CA" sz="1400" b="0" i="0" dirty="0">
                        <a:solidFill>
                          <a:srgbClr val="254776"/>
                        </a:solidFill>
                        <a:latin typeface="Helvetica" pitchFamily="2" charset="0"/>
                        <a:ea typeface="Garamond" panose="02020404030301010803" pitchFamily="18" charset="0"/>
                        <a:cs typeface="Garamond" panose="02020404030301010803" pitchFamily="18" charset="0"/>
                      </a:endParaRPr>
                    </a:p>
                  </a:txBody>
                  <a:tcPr marL="20229" marR="20229" marT="0" marB="0" anchor="ctr">
                    <a:lnL w="28575" cap="flat" cmpd="sng" algn="ctr">
                      <a:noFill/>
                      <a:prstDash val="solid"/>
                      <a:round/>
                      <a:headEnd type="none" w="med" len="med"/>
                      <a:tailEnd type="none" w="med" len="med"/>
                    </a:lnL>
                    <a:lnR w="28575" cap="flat" cmpd="sng" algn="ctr">
                      <a:no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58507952"/>
                  </a:ext>
                </a:extLst>
              </a:tr>
            </a:tbl>
          </a:graphicData>
        </a:graphic>
      </p:graphicFrame>
      <p:grpSp>
        <p:nvGrpSpPr>
          <p:cNvPr id="58" name="Group 57">
            <a:extLst>
              <a:ext uri="{FF2B5EF4-FFF2-40B4-BE49-F238E27FC236}">
                <a16:creationId xmlns:a16="http://schemas.microsoft.com/office/drawing/2014/main" id="{E5B732AA-B6A9-3346-AB40-0843613AA1BA}"/>
              </a:ext>
            </a:extLst>
          </p:cNvPr>
          <p:cNvGrpSpPr/>
          <p:nvPr/>
        </p:nvGrpSpPr>
        <p:grpSpPr>
          <a:xfrm flipH="1">
            <a:off x="5980757" y="4320717"/>
            <a:ext cx="188921" cy="288000"/>
            <a:chOff x="5706073" y="0"/>
            <a:chExt cx="188921" cy="288000"/>
          </a:xfrm>
        </p:grpSpPr>
        <p:cxnSp>
          <p:nvCxnSpPr>
            <p:cNvPr id="59" name="Straight Arrow Connector 58">
              <a:extLst>
                <a:ext uri="{FF2B5EF4-FFF2-40B4-BE49-F238E27FC236}">
                  <a16:creationId xmlns:a16="http://schemas.microsoft.com/office/drawing/2014/main" id="{D257F14E-A39F-6693-3313-EB1688E4A22B}"/>
                </a:ext>
              </a:extLst>
            </p:cNvPr>
            <p:cNvCxnSpPr>
              <a:cxnSpLocks/>
            </p:cNvCxnSpPr>
            <p:nvPr/>
          </p:nvCxnSpPr>
          <p:spPr>
            <a:xfrm>
              <a:off x="5894994" y="0"/>
              <a:ext cx="0" cy="288000"/>
            </a:xfrm>
            <a:prstGeom prst="straightConnector1">
              <a:avLst/>
            </a:prstGeom>
            <a:ln w="50800">
              <a:solidFill>
                <a:srgbClr val="254776"/>
              </a:solidFill>
              <a:tailEnd type="triangle"/>
            </a:ln>
          </p:spPr>
          <p:style>
            <a:lnRef idx="1">
              <a:schemeClr val="dk1"/>
            </a:lnRef>
            <a:fillRef idx="0">
              <a:schemeClr val="dk1"/>
            </a:fillRef>
            <a:effectRef idx="0">
              <a:schemeClr val="dk1"/>
            </a:effectRef>
            <a:fontRef idx="minor">
              <a:schemeClr val="tx1"/>
            </a:fontRef>
          </p:style>
        </p:cxnSp>
        <p:cxnSp>
          <p:nvCxnSpPr>
            <p:cNvPr id="60" name="Straight Arrow Connector 59">
              <a:extLst>
                <a:ext uri="{FF2B5EF4-FFF2-40B4-BE49-F238E27FC236}">
                  <a16:creationId xmlns:a16="http://schemas.microsoft.com/office/drawing/2014/main" id="{F6900DD5-C234-F559-22E4-9B8300F4D6DF}"/>
                </a:ext>
              </a:extLst>
            </p:cNvPr>
            <p:cNvCxnSpPr>
              <a:cxnSpLocks/>
            </p:cNvCxnSpPr>
            <p:nvPr/>
          </p:nvCxnSpPr>
          <p:spPr>
            <a:xfrm flipV="1">
              <a:off x="5706073" y="0"/>
              <a:ext cx="0" cy="288000"/>
            </a:xfrm>
            <a:prstGeom prst="straightConnector1">
              <a:avLst/>
            </a:prstGeom>
            <a:ln w="50800">
              <a:solidFill>
                <a:srgbClr val="254776"/>
              </a:solidFill>
              <a:tailEnd type="triangle"/>
            </a:ln>
          </p:spPr>
          <p:style>
            <a:lnRef idx="1">
              <a:schemeClr val="dk1"/>
            </a:lnRef>
            <a:fillRef idx="0">
              <a:schemeClr val="dk1"/>
            </a:fillRef>
            <a:effectRef idx="0">
              <a:schemeClr val="dk1"/>
            </a:effectRef>
            <a:fontRef idx="minor">
              <a:schemeClr val="tx1"/>
            </a:fontRef>
          </p:style>
        </p:cxnSp>
      </p:grpSp>
      <p:sp>
        <p:nvSpPr>
          <p:cNvPr id="68" name="Rounded Rectangular Callout 67">
            <a:extLst>
              <a:ext uri="{FF2B5EF4-FFF2-40B4-BE49-F238E27FC236}">
                <a16:creationId xmlns:a16="http://schemas.microsoft.com/office/drawing/2014/main" id="{FB4E7214-B909-A7D1-558E-A5260CA7F7BB}"/>
              </a:ext>
            </a:extLst>
          </p:cNvPr>
          <p:cNvSpPr/>
          <p:nvPr/>
        </p:nvSpPr>
        <p:spPr>
          <a:xfrm>
            <a:off x="304840" y="4929834"/>
            <a:ext cx="1501426" cy="997657"/>
          </a:xfrm>
          <a:prstGeom prst="wedgeRoundRectCallout">
            <a:avLst>
              <a:gd name="adj1" fmla="val 66462"/>
              <a:gd name="adj2" fmla="val -24438"/>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R="20320"/>
            <a:r>
              <a:rPr lang="ja-JP" altLang="ja-JP" sz="1200" i="1" dirty="0">
                <a:solidFill>
                  <a:srgbClr val="254776"/>
                </a:solidFill>
                <a:effectLst/>
                <a:latin typeface="Arial" panose="020B0604020202020204" pitchFamily="34" charset="0"/>
                <a:cs typeface="Arial" panose="020B0604020202020204" pitchFamily="34" charset="0"/>
              </a:rPr>
              <a:t>これらのエビデンスの形式を実際の経験および先住民の知の様式で補完する必要がある。</a:t>
            </a:r>
            <a:endParaRPr lang="ja-JP" altLang="ja-JP" sz="1200" dirty="0">
              <a:effectLst/>
              <a:latin typeface="Arial" panose="020B0604020202020204" pitchFamily="34" charset="0"/>
              <a:cs typeface="Arial" panose="020B0604020202020204" pitchFamily="34" charset="0"/>
            </a:endParaRPr>
          </a:p>
        </p:txBody>
      </p:sp>
      <p:sp>
        <p:nvSpPr>
          <p:cNvPr id="69" name="Rounded Rectangular Callout 68">
            <a:extLst>
              <a:ext uri="{FF2B5EF4-FFF2-40B4-BE49-F238E27FC236}">
                <a16:creationId xmlns:a16="http://schemas.microsoft.com/office/drawing/2014/main" id="{EDA0D33F-BBA3-7BC4-B82A-E0382C092D2C}"/>
              </a:ext>
            </a:extLst>
          </p:cNvPr>
          <p:cNvSpPr/>
          <p:nvPr/>
        </p:nvSpPr>
        <p:spPr>
          <a:xfrm>
            <a:off x="304840" y="3680097"/>
            <a:ext cx="2372365" cy="976314"/>
          </a:xfrm>
          <a:prstGeom prst="wedgeRoundRectCallout">
            <a:avLst>
              <a:gd name="adj1" fmla="val 29617"/>
              <a:gd name="adj2" fmla="val 69237"/>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L="12065" marR="33655" indent="-635">
              <a:spcBef>
                <a:spcPts val="235"/>
              </a:spcBef>
              <a:spcAft>
                <a:spcPts val="0"/>
              </a:spcAft>
            </a:pPr>
            <a:r>
              <a:rPr lang="ja-JP" altLang="ja-JP" sz="1200" i="1" dirty="0">
                <a:solidFill>
                  <a:srgbClr val="254776"/>
                </a:solidFill>
                <a:effectLst/>
                <a:latin typeface="Arial" panose="020B0604020202020204" pitchFamily="34" charset="0"/>
                <a:cs typeface="Arial" panose="020B0604020202020204" pitchFamily="34" charset="0"/>
              </a:rPr>
              <a:t>データ分析は「良」、評価は「可」</a:t>
            </a:r>
            <a:r>
              <a:rPr lang="en-US" altLang="ja-JP" sz="1200" i="1" dirty="0">
                <a:solidFill>
                  <a:srgbClr val="254776"/>
                </a:solidFill>
                <a:effectLst/>
                <a:latin typeface="Arial" panose="020B0604020202020204" pitchFamily="34" charset="0"/>
                <a:cs typeface="Arial" panose="020B0604020202020204" pitchFamily="34" charset="0"/>
              </a:rPr>
              <a:t>(</a:t>
            </a:r>
            <a:r>
              <a:rPr lang="ja-JP" altLang="ja-JP" sz="1200" i="1" dirty="0">
                <a:solidFill>
                  <a:srgbClr val="254776"/>
                </a:solidFill>
                <a:effectLst/>
                <a:latin typeface="Arial" panose="020B0604020202020204" pitchFamily="34" charset="0"/>
                <a:cs typeface="Arial" panose="020B0604020202020204" pitchFamily="34" charset="0"/>
              </a:rPr>
              <a:t>ただし、継続的な学習および改善の促進には未使用</a:t>
            </a:r>
            <a:r>
              <a:rPr lang="en-US" altLang="ja-JP" sz="1200" i="1" dirty="0">
                <a:solidFill>
                  <a:srgbClr val="254776"/>
                </a:solidFill>
                <a:effectLst/>
                <a:latin typeface="Arial" panose="020B0604020202020204" pitchFamily="34" charset="0"/>
                <a:cs typeface="Arial" panose="020B0604020202020204" pitchFamily="34" charset="0"/>
              </a:rPr>
              <a:t>)</a:t>
            </a:r>
            <a:r>
              <a:rPr lang="ja-JP" altLang="ja-JP" sz="1200" i="1" dirty="0">
                <a:solidFill>
                  <a:srgbClr val="254776"/>
                </a:solidFill>
                <a:effectLst/>
                <a:latin typeface="Arial" panose="020B0604020202020204" pitchFamily="34" charset="0"/>
                <a:cs typeface="Arial" panose="020B0604020202020204" pitchFamily="34" charset="0"/>
              </a:rPr>
              <a:t>、他のエビデンスの形式は「不可」。</a:t>
            </a:r>
            <a:endParaRPr lang="ja-JP" altLang="ja-JP" sz="1200" dirty="0">
              <a:effectLst/>
              <a:latin typeface="Arial" panose="020B0604020202020204" pitchFamily="34" charset="0"/>
              <a:cs typeface="Arial" panose="020B0604020202020204" pitchFamily="34" charset="0"/>
            </a:endParaRPr>
          </a:p>
        </p:txBody>
      </p:sp>
      <p:sp>
        <p:nvSpPr>
          <p:cNvPr id="72" name="Rounded Rectangular Callout 71">
            <a:extLst>
              <a:ext uri="{FF2B5EF4-FFF2-40B4-BE49-F238E27FC236}">
                <a16:creationId xmlns:a16="http://schemas.microsoft.com/office/drawing/2014/main" id="{83924ABC-F0F5-79AF-8C17-EBB5C338B57C}"/>
              </a:ext>
            </a:extLst>
          </p:cNvPr>
          <p:cNvSpPr/>
          <p:nvPr/>
        </p:nvSpPr>
        <p:spPr>
          <a:xfrm>
            <a:off x="304841" y="2503716"/>
            <a:ext cx="2372365" cy="1080000"/>
          </a:xfrm>
          <a:prstGeom prst="wedgeRoundRectCallout">
            <a:avLst>
              <a:gd name="adj1" fmla="val 87003"/>
              <a:gd name="adj2" fmla="val -118187"/>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marR="20955"/>
            <a:r>
              <a:rPr lang="ja-JP" altLang="ja-JP" sz="1200" i="1" dirty="0">
                <a:solidFill>
                  <a:srgbClr val="254776"/>
                </a:solidFill>
                <a:effectLst/>
                <a:latin typeface="Arial" panose="020B0604020202020204" pitchFamily="34" charset="0"/>
                <a:cs typeface="Arial" panose="020B0604020202020204" pitchFamily="34" charset="0"/>
              </a:rPr>
              <a:t>旅費および経費の請求に関する透明性を示した。</a:t>
            </a:r>
            <a:r>
              <a:rPr lang="ja-JP" altLang="ja-JP" sz="1400" i="1" dirty="0">
                <a:solidFill>
                  <a:srgbClr val="254776"/>
                </a:solidFill>
                <a:effectLst/>
                <a:latin typeface="Arial" panose="020B0604020202020204" pitchFamily="34" charset="0"/>
                <a:cs typeface="Arial" panose="020B0604020202020204" pitchFamily="34" charset="0"/>
              </a:rPr>
              <a:t>エビデンス</a:t>
            </a:r>
            <a:r>
              <a:rPr lang="ja-JP" altLang="ja-JP" sz="1200" i="1" dirty="0">
                <a:solidFill>
                  <a:srgbClr val="254776"/>
                </a:solidFill>
                <a:effectLst/>
                <a:latin typeface="Arial" panose="020B0604020202020204" pitchFamily="34" charset="0"/>
                <a:cs typeface="Arial" panose="020B0604020202020204" pitchFamily="34" charset="0"/>
              </a:rPr>
              <a:t>提供を用いた透明性への取り組みにより組織文化の変革が見込まれる。</a:t>
            </a:r>
            <a:endParaRPr lang="ja-JP" altLang="ja-JP" sz="1200" dirty="0">
              <a:effectLst/>
              <a:latin typeface="Arial" panose="020B0604020202020204" pitchFamily="34" charset="0"/>
              <a:cs typeface="Arial" panose="020B0604020202020204" pitchFamily="34" charset="0"/>
            </a:endParaRPr>
          </a:p>
        </p:txBody>
      </p:sp>
      <p:sp>
        <p:nvSpPr>
          <p:cNvPr id="74" name="Rounded Rectangular Callout 73">
            <a:extLst>
              <a:ext uri="{FF2B5EF4-FFF2-40B4-BE49-F238E27FC236}">
                <a16:creationId xmlns:a16="http://schemas.microsoft.com/office/drawing/2014/main" id="{1967901E-2F5C-FB14-BB35-EA1581470F07}"/>
              </a:ext>
            </a:extLst>
          </p:cNvPr>
          <p:cNvSpPr/>
          <p:nvPr/>
        </p:nvSpPr>
        <p:spPr>
          <a:xfrm>
            <a:off x="10384489" y="4073384"/>
            <a:ext cx="1539225" cy="1664701"/>
          </a:xfrm>
          <a:prstGeom prst="wedgeRoundRectCallout">
            <a:avLst>
              <a:gd name="adj1" fmla="val -67534"/>
              <a:gd name="adj2" fmla="val 18923"/>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sz="1050" dirty="0">
              <a:solidFill>
                <a:srgbClr val="254776"/>
              </a:solidFill>
              <a:latin typeface="Arial" panose="020B0604020202020204" pitchFamily="34" charset="0"/>
              <a:cs typeface="Arial" panose="020B0604020202020204" pitchFamily="34" charset="0"/>
            </a:endParaRPr>
          </a:p>
        </p:txBody>
      </p:sp>
      <p:sp>
        <p:nvSpPr>
          <p:cNvPr id="76" name="Rounded Rectangular Callout 75">
            <a:extLst>
              <a:ext uri="{FF2B5EF4-FFF2-40B4-BE49-F238E27FC236}">
                <a16:creationId xmlns:a16="http://schemas.microsoft.com/office/drawing/2014/main" id="{F055B751-36AE-D135-723F-7A24F228B99E}"/>
              </a:ext>
            </a:extLst>
          </p:cNvPr>
          <p:cNvSpPr/>
          <p:nvPr/>
        </p:nvSpPr>
        <p:spPr>
          <a:xfrm>
            <a:off x="9456158" y="2622111"/>
            <a:ext cx="2581467" cy="1397418"/>
          </a:xfrm>
          <a:prstGeom prst="wedgeRoundRectCallout">
            <a:avLst>
              <a:gd name="adj1" fmla="val -62057"/>
              <a:gd name="adj2" fmla="val -26819"/>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sz="1050" dirty="0">
              <a:solidFill>
                <a:srgbClr val="254776"/>
              </a:solidFill>
              <a:latin typeface="Arial" panose="020B0604020202020204" pitchFamily="34" charset="0"/>
              <a:cs typeface="Arial" panose="020B0604020202020204" pitchFamily="34" charset="0"/>
            </a:endParaRPr>
          </a:p>
        </p:txBody>
      </p:sp>
      <p:sp>
        <p:nvSpPr>
          <p:cNvPr id="77" name="Rounded Rectangular Callout 76">
            <a:extLst>
              <a:ext uri="{FF2B5EF4-FFF2-40B4-BE49-F238E27FC236}">
                <a16:creationId xmlns:a16="http://schemas.microsoft.com/office/drawing/2014/main" id="{1977432C-6360-FE48-4890-72C5EC4EADAF}"/>
              </a:ext>
            </a:extLst>
          </p:cNvPr>
          <p:cNvSpPr/>
          <p:nvPr/>
        </p:nvSpPr>
        <p:spPr>
          <a:xfrm>
            <a:off x="9461729" y="1199568"/>
            <a:ext cx="2581467" cy="1080000"/>
          </a:xfrm>
          <a:prstGeom prst="wedgeRoundRectCallout">
            <a:avLst>
              <a:gd name="adj1" fmla="val -63291"/>
              <a:gd name="adj2" fmla="val -21560"/>
              <a:gd name="adj3" fmla="val 16667"/>
            </a:avLst>
          </a:prstGeom>
          <a:solidFill>
            <a:srgbClr val="E7EDF3"/>
          </a:solidFill>
          <a:ln w="25400">
            <a:solidFill>
              <a:srgbClr val="DADFE2"/>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sz="1200" dirty="0">
              <a:solidFill>
                <a:srgbClr val="254776"/>
              </a:solidFill>
              <a:latin typeface="Arial" panose="020B0604020202020204" pitchFamily="34" charset="0"/>
              <a:cs typeface="Arial" panose="020B0604020202020204" pitchFamily="34" charset="0"/>
            </a:endParaRPr>
          </a:p>
        </p:txBody>
      </p:sp>
      <p:grpSp>
        <p:nvGrpSpPr>
          <p:cNvPr id="78" name="Group 77">
            <a:extLst>
              <a:ext uri="{FF2B5EF4-FFF2-40B4-BE49-F238E27FC236}">
                <a16:creationId xmlns:a16="http://schemas.microsoft.com/office/drawing/2014/main" id="{58A8D20F-E71D-9860-A776-0786193E2623}"/>
              </a:ext>
            </a:extLst>
          </p:cNvPr>
          <p:cNvGrpSpPr/>
          <p:nvPr/>
        </p:nvGrpSpPr>
        <p:grpSpPr>
          <a:xfrm rot="16200000" flipH="1">
            <a:off x="7382868" y="5590100"/>
            <a:ext cx="173233" cy="145420"/>
            <a:chOff x="5830099" y="0"/>
            <a:chExt cx="64895" cy="288001"/>
          </a:xfrm>
        </p:grpSpPr>
        <p:cxnSp>
          <p:nvCxnSpPr>
            <p:cNvPr id="79" name="Straight Arrow Connector 78">
              <a:extLst>
                <a:ext uri="{FF2B5EF4-FFF2-40B4-BE49-F238E27FC236}">
                  <a16:creationId xmlns:a16="http://schemas.microsoft.com/office/drawing/2014/main" id="{F9A4EB5A-B8FB-B814-FF56-138B79E3C62A}"/>
                </a:ext>
              </a:extLst>
            </p:cNvPr>
            <p:cNvCxnSpPr>
              <a:cxnSpLocks/>
            </p:cNvCxnSpPr>
            <p:nvPr/>
          </p:nvCxnSpPr>
          <p:spPr>
            <a:xfrm>
              <a:off x="5894994" y="0"/>
              <a:ext cx="0" cy="288000"/>
            </a:xfrm>
            <a:prstGeom prst="straightConnector1">
              <a:avLst/>
            </a:prstGeom>
            <a:ln w="50800">
              <a:solidFill>
                <a:srgbClr val="254776"/>
              </a:solidFill>
              <a:tailEnd type="triangle"/>
            </a:ln>
          </p:spPr>
          <p:style>
            <a:lnRef idx="1">
              <a:schemeClr val="dk1"/>
            </a:lnRef>
            <a:fillRef idx="0">
              <a:schemeClr val="dk1"/>
            </a:fillRef>
            <a:effectRef idx="0">
              <a:schemeClr val="dk1"/>
            </a:effectRef>
            <a:fontRef idx="minor">
              <a:schemeClr val="tx1"/>
            </a:fontRef>
          </p:style>
        </p:cxnSp>
        <p:cxnSp>
          <p:nvCxnSpPr>
            <p:cNvPr id="80" name="Straight Arrow Connector 79">
              <a:extLst>
                <a:ext uri="{FF2B5EF4-FFF2-40B4-BE49-F238E27FC236}">
                  <a16:creationId xmlns:a16="http://schemas.microsoft.com/office/drawing/2014/main" id="{CEF1A581-4FEB-7C0B-6BB3-7141BDB18BB1}"/>
                </a:ext>
              </a:extLst>
            </p:cNvPr>
            <p:cNvCxnSpPr>
              <a:cxnSpLocks/>
            </p:cNvCxnSpPr>
            <p:nvPr/>
          </p:nvCxnSpPr>
          <p:spPr>
            <a:xfrm flipV="1">
              <a:off x="5830099" y="6"/>
              <a:ext cx="0" cy="287995"/>
            </a:xfrm>
            <a:prstGeom prst="straightConnector1">
              <a:avLst/>
            </a:prstGeom>
            <a:ln w="50800">
              <a:solidFill>
                <a:srgbClr val="254776"/>
              </a:solidFill>
              <a:tailEnd type="triangle"/>
            </a:ln>
          </p:spPr>
          <p:style>
            <a:lnRef idx="1">
              <a:schemeClr val="dk1"/>
            </a:lnRef>
            <a:fillRef idx="0">
              <a:schemeClr val="dk1"/>
            </a:fillRef>
            <a:effectRef idx="0">
              <a:schemeClr val="dk1"/>
            </a:effectRef>
            <a:fontRef idx="minor">
              <a:schemeClr val="tx1"/>
            </a:fontRef>
          </p:style>
        </p:cxnSp>
      </p:grpSp>
      <p:cxnSp>
        <p:nvCxnSpPr>
          <p:cNvPr id="36" name="Straight Arrow Connector 35">
            <a:extLst>
              <a:ext uri="{FF2B5EF4-FFF2-40B4-BE49-F238E27FC236}">
                <a16:creationId xmlns:a16="http://schemas.microsoft.com/office/drawing/2014/main" id="{61C1BCD4-9FFF-63B9-6EAC-E2D4C298E7EC}"/>
              </a:ext>
            </a:extLst>
          </p:cNvPr>
          <p:cNvCxnSpPr>
            <a:cxnSpLocks/>
          </p:cNvCxnSpPr>
          <p:nvPr/>
        </p:nvCxnSpPr>
        <p:spPr>
          <a:xfrm flipV="1">
            <a:off x="6754816" y="2390365"/>
            <a:ext cx="0" cy="230494"/>
          </a:xfrm>
          <a:prstGeom prst="straightConnector1">
            <a:avLst/>
          </a:prstGeom>
          <a:ln w="50800">
            <a:solidFill>
              <a:srgbClr val="254776"/>
            </a:solidFill>
            <a:tailEnd type="triangle"/>
          </a:ln>
        </p:spPr>
        <p:style>
          <a:lnRef idx="1">
            <a:schemeClr val="dk1"/>
          </a:lnRef>
          <a:fillRef idx="0">
            <a:schemeClr val="dk1"/>
          </a:fillRef>
          <a:effectRef idx="0">
            <a:schemeClr val="dk1"/>
          </a:effectRef>
          <a:fontRef idx="minor">
            <a:schemeClr val="tx1"/>
          </a:fontRef>
        </p:style>
      </p:cxnSp>
      <p:cxnSp>
        <p:nvCxnSpPr>
          <p:cNvPr id="37" name="Straight Arrow Connector 36">
            <a:extLst>
              <a:ext uri="{FF2B5EF4-FFF2-40B4-BE49-F238E27FC236}">
                <a16:creationId xmlns:a16="http://schemas.microsoft.com/office/drawing/2014/main" id="{2B5042AE-701A-E272-A246-77FDC00DC497}"/>
              </a:ext>
            </a:extLst>
          </p:cNvPr>
          <p:cNvCxnSpPr>
            <a:cxnSpLocks/>
          </p:cNvCxnSpPr>
          <p:nvPr/>
        </p:nvCxnSpPr>
        <p:spPr>
          <a:xfrm>
            <a:off x="4787263" y="2410737"/>
            <a:ext cx="0" cy="230494"/>
          </a:xfrm>
          <a:prstGeom prst="straightConnector1">
            <a:avLst/>
          </a:prstGeom>
          <a:ln w="50800">
            <a:solidFill>
              <a:srgbClr val="254776"/>
            </a:solidFill>
            <a:tailEnd type="triangle"/>
          </a:ln>
        </p:spPr>
        <p:style>
          <a:lnRef idx="1">
            <a:schemeClr val="dk1"/>
          </a:lnRef>
          <a:fillRef idx="0">
            <a:schemeClr val="dk1"/>
          </a:fillRef>
          <a:effectRef idx="0">
            <a:schemeClr val="dk1"/>
          </a:effectRef>
          <a:fontRef idx="minor">
            <a:schemeClr val="tx1"/>
          </a:fontRef>
        </p:style>
      </p:cxnSp>
      <p:grpSp>
        <p:nvGrpSpPr>
          <p:cNvPr id="8" name="Group 7">
            <a:extLst>
              <a:ext uri="{FF2B5EF4-FFF2-40B4-BE49-F238E27FC236}">
                <a16:creationId xmlns:a16="http://schemas.microsoft.com/office/drawing/2014/main" id="{B02E9B0E-0A8A-149E-B395-7B30A2F50895}"/>
              </a:ext>
            </a:extLst>
          </p:cNvPr>
          <p:cNvGrpSpPr/>
          <p:nvPr/>
        </p:nvGrpSpPr>
        <p:grpSpPr>
          <a:xfrm rot="10800000" flipH="1">
            <a:off x="6014424" y="1808517"/>
            <a:ext cx="188921" cy="288000"/>
            <a:chOff x="5706073" y="0"/>
            <a:chExt cx="188921" cy="288000"/>
          </a:xfrm>
        </p:grpSpPr>
        <p:cxnSp>
          <p:nvCxnSpPr>
            <p:cNvPr id="9" name="Straight Arrow Connector 8">
              <a:extLst>
                <a:ext uri="{FF2B5EF4-FFF2-40B4-BE49-F238E27FC236}">
                  <a16:creationId xmlns:a16="http://schemas.microsoft.com/office/drawing/2014/main" id="{E9C4240C-D1A5-3C17-CB57-BED11322BE52}"/>
                </a:ext>
              </a:extLst>
            </p:cNvPr>
            <p:cNvCxnSpPr>
              <a:cxnSpLocks/>
            </p:cNvCxnSpPr>
            <p:nvPr/>
          </p:nvCxnSpPr>
          <p:spPr>
            <a:xfrm>
              <a:off x="5894994" y="0"/>
              <a:ext cx="0" cy="288000"/>
            </a:xfrm>
            <a:prstGeom prst="straightConnector1">
              <a:avLst/>
            </a:prstGeom>
            <a:ln w="50800">
              <a:solidFill>
                <a:srgbClr val="254776"/>
              </a:solidFill>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a:extLst>
                <a:ext uri="{FF2B5EF4-FFF2-40B4-BE49-F238E27FC236}">
                  <a16:creationId xmlns:a16="http://schemas.microsoft.com/office/drawing/2014/main" id="{C5BDA682-D464-06F4-502E-F7CCE28B5971}"/>
                </a:ext>
              </a:extLst>
            </p:cNvPr>
            <p:cNvCxnSpPr>
              <a:cxnSpLocks/>
            </p:cNvCxnSpPr>
            <p:nvPr/>
          </p:nvCxnSpPr>
          <p:spPr>
            <a:xfrm flipV="1">
              <a:off x="5706073" y="0"/>
              <a:ext cx="0" cy="288000"/>
            </a:xfrm>
            <a:prstGeom prst="straightConnector1">
              <a:avLst/>
            </a:prstGeom>
            <a:ln w="50800">
              <a:solidFill>
                <a:srgbClr val="254776"/>
              </a:solidFill>
              <a:tailEnd type="triangle"/>
            </a:ln>
          </p:spPr>
          <p:style>
            <a:lnRef idx="1">
              <a:schemeClr val="dk1"/>
            </a:lnRef>
            <a:fillRef idx="0">
              <a:schemeClr val="dk1"/>
            </a:fillRef>
            <a:effectRef idx="0">
              <a:schemeClr val="dk1"/>
            </a:effectRef>
            <a:fontRef idx="minor">
              <a:schemeClr val="tx1"/>
            </a:fontRef>
          </p:style>
        </p:cxnSp>
      </p:grpSp>
      <p:grpSp>
        <p:nvGrpSpPr>
          <p:cNvPr id="13" name="Group 12">
            <a:extLst>
              <a:ext uri="{FF2B5EF4-FFF2-40B4-BE49-F238E27FC236}">
                <a16:creationId xmlns:a16="http://schemas.microsoft.com/office/drawing/2014/main" id="{0CEA8827-63A3-7E35-4165-4DCB7CA9BF1F}"/>
              </a:ext>
            </a:extLst>
          </p:cNvPr>
          <p:cNvGrpSpPr/>
          <p:nvPr/>
        </p:nvGrpSpPr>
        <p:grpSpPr>
          <a:xfrm flipH="1">
            <a:off x="5979249" y="3351325"/>
            <a:ext cx="188921" cy="288000"/>
            <a:chOff x="5706073" y="0"/>
            <a:chExt cx="188921" cy="288000"/>
          </a:xfrm>
        </p:grpSpPr>
        <p:cxnSp>
          <p:nvCxnSpPr>
            <p:cNvPr id="14" name="Straight Arrow Connector 13">
              <a:extLst>
                <a:ext uri="{FF2B5EF4-FFF2-40B4-BE49-F238E27FC236}">
                  <a16:creationId xmlns:a16="http://schemas.microsoft.com/office/drawing/2014/main" id="{C4EFB9CB-AF18-7D79-125D-E3CBCF999319}"/>
                </a:ext>
              </a:extLst>
            </p:cNvPr>
            <p:cNvCxnSpPr>
              <a:cxnSpLocks/>
            </p:cNvCxnSpPr>
            <p:nvPr/>
          </p:nvCxnSpPr>
          <p:spPr>
            <a:xfrm>
              <a:off x="5894994" y="0"/>
              <a:ext cx="0" cy="288000"/>
            </a:xfrm>
            <a:prstGeom prst="straightConnector1">
              <a:avLst/>
            </a:prstGeom>
            <a:ln w="50800">
              <a:solidFill>
                <a:srgbClr val="254776"/>
              </a:solidFill>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4E76A733-4F25-A9F6-3546-91203506C947}"/>
                </a:ext>
              </a:extLst>
            </p:cNvPr>
            <p:cNvCxnSpPr>
              <a:cxnSpLocks/>
            </p:cNvCxnSpPr>
            <p:nvPr/>
          </p:nvCxnSpPr>
          <p:spPr>
            <a:xfrm flipV="1">
              <a:off x="5706073" y="0"/>
              <a:ext cx="0" cy="288000"/>
            </a:xfrm>
            <a:prstGeom prst="straightConnector1">
              <a:avLst/>
            </a:prstGeom>
            <a:ln w="50800">
              <a:solidFill>
                <a:srgbClr val="254776"/>
              </a:solidFill>
              <a:tailEnd type="triangle"/>
            </a:ln>
          </p:spPr>
          <p:style>
            <a:lnRef idx="1">
              <a:schemeClr val="dk1"/>
            </a:lnRef>
            <a:fillRef idx="0">
              <a:schemeClr val="dk1"/>
            </a:fillRef>
            <a:effectRef idx="0">
              <a:schemeClr val="dk1"/>
            </a:effectRef>
            <a:fontRef idx="minor">
              <a:schemeClr val="tx1"/>
            </a:fontRef>
          </p:style>
        </p:cxnSp>
      </p:grpSp>
      <p:sp>
        <p:nvSpPr>
          <p:cNvPr id="3" name="テキスト ボックス 2">
            <a:extLst>
              <a:ext uri="{FF2B5EF4-FFF2-40B4-BE49-F238E27FC236}">
                <a16:creationId xmlns:a16="http://schemas.microsoft.com/office/drawing/2014/main" id="{6AEF8637-7A40-0236-625D-32BD246476BA}"/>
              </a:ext>
            </a:extLst>
          </p:cNvPr>
          <p:cNvSpPr txBox="1"/>
          <p:nvPr/>
        </p:nvSpPr>
        <p:spPr>
          <a:xfrm>
            <a:off x="242495" y="1184898"/>
            <a:ext cx="2372367" cy="1384995"/>
          </a:xfrm>
          <a:prstGeom prst="rect">
            <a:avLst/>
          </a:prstGeom>
          <a:noFill/>
        </p:spPr>
        <p:txBody>
          <a:bodyPr wrap="square" rtlCol="0">
            <a:spAutoFit/>
          </a:bodyPr>
          <a:lstStyle/>
          <a:p>
            <a:r>
              <a:rPr lang="ja-JP" altLang="ja-JP" sz="1200" i="1" dirty="0">
                <a:solidFill>
                  <a:srgbClr val="254776"/>
                </a:solidFill>
                <a:effectLst/>
                <a:latin typeface="Arial" panose="020B0604020202020204" pitchFamily="34" charset="0"/>
                <a:cs typeface="Arial" panose="020B0604020202020204" pitchFamily="34" charset="0"/>
              </a:rPr>
              <a:t>意思決定およびエビデンス利用において優れた領域もあるが、その問題についてのエビデンスが重点的に取り扱われる場合が多い。オプションおよび実装についてはさらに不得意である。</a:t>
            </a:r>
            <a:endParaRPr lang="ja-JP" altLang="ja-JP" sz="1200" dirty="0">
              <a:effectLst/>
              <a:latin typeface="Arial" panose="020B0604020202020204" pitchFamily="34" charset="0"/>
              <a:cs typeface="Arial" panose="020B0604020202020204" pitchFamily="34" charset="0"/>
            </a:endParaRPr>
          </a:p>
          <a:p>
            <a:endParaRPr kumimoji="1" lang="ja-JP" altLang="en-US" sz="1200" dirty="0">
              <a:latin typeface="Arial" panose="020B0604020202020204" pitchFamily="34" charset="0"/>
              <a:cs typeface="Arial" panose="020B0604020202020204" pitchFamily="34" charset="0"/>
            </a:endParaRPr>
          </a:p>
        </p:txBody>
      </p:sp>
      <p:sp>
        <p:nvSpPr>
          <p:cNvPr id="4" name="Textbox 218">
            <a:extLst>
              <a:ext uri="{FF2B5EF4-FFF2-40B4-BE49-F238E27FC236}">
                <a16:creationId xmlns:a16="http://schemas.microsoft.com/office/drawing/2014/main" id="{45AE5761-5095-AD1B-A28A-8F1FDDFA416F}"/>
              </a:ext>
            </a:extLst>
          </p:cNvPr>
          <p:cNvSpPr txBox="1"/>
          <p:nvPr/>
        </p:nvSpPr>
        <p:spPr>
          <a:xfrm>
            <a:off x="2055352" y="4867620"/>
            <a:ext cx="5275809" cy="1801495"/>
          </a:xfrm>
          <a:prstGeom prst="rect">
            <a:avLst/>
          </a:prstGeom>
          <a:noFill/>
          <a:ln w="18415">
            <a:noFill/>
            <a:prstDash val="solid"/>
          </a:ln>
        </p:spPr>
        <p:txBody>
          <a:bodyPr wrap="square" lIns="0" tIns="0" rIns="0" bIns="0" rtlCol="0">
            <a:noAutofit/>
          </a:bodyPr>
          <a:lstStyle/>
          <a:p>
            <a:pPr marL="93345">
              <a:lnSpc>
                <a:spcPts val="1400"/>
              </a:lnSpc>
            </a:pPr>
            <a:r>
              <a:rPr lang="ja-JP" sz="1300" b="1" spc="-10" dirty="0">
                <a:solidFill>
                  <a:srgbClr val="254776"/>
                </a:solidFill>
                <a:effectLst/>
                <a:latin typeface="Arial" panose="020B0604020202020204" pitchFamily="34" charset="0"/>
                <a:cs typeface="Arial" panose="020B0604020202020204" pitchFamily="34" charset="0"/>
              </a:rPr>
              <a:t>特定のエビデンスの形式に焦点を当てたエビデンス支援ユニット</a:t>
            </a:r>
            <a:endParaRPr lang="ja-JP" sz="1300" dirty="0">
              <a:effectLst/>
              <a:latin typeface="Arial" panose="020B0604020202020204" pitchFamily="34" charset="0"/>
              <a:cs typeface="Arial" panose="020B0604020202020204" pitchFamily="34" charset="0"/>
            </a:endParaRPr>
          </a:p>
          <a:p>
            <a:pPr marL="285750" lvl="0" indent="-125413">
              <a:lnSpc>
                <a:spcPts val="1300"/>
              </a:lnSpc>
              <a:spcBef>
                <a:spcPts val="115"/>
              </a:spcBef>
              <a:spcAft>
                <a:spcPts val="0"/>
              </a:spcAft>
              <a:buClr>
                <a:srgbClr val="254776"/>
              </a:buClr>
              <a:buSzPts val="750"/>
              <a:buFont typeface="Wingdings" panose="05000000000000000000" pitchFamily="2" charset="2"/>
              <a:buChar char="l"/>
              <a:tabLst>
                <a:tab pos="252413" algn="l"/>
                <a:tab pos="1450975" algn="l"/>
                <a:tab pos="2684463" algn="l"/>
              </a:tabLst>
            </a:pPr>
            <a:r>
              <a:rPr lang="ja-JP" sz="1200" spc="0" dirty="0">
                <a:solidFill>
                  <a:srgbClr val="254776"/>
                </a:solidFill>
                <a:effectLst/>
                <a:latin typeface="Arial" panose="020B0604020202020204" pitchFamily="34" charset="0"/>
                <a:cs typeface="Arial" panose="020B0604020202020204" pitchFamily="34" charset="0"/>
              </a:rPr>
              <a:t>データ分析</a:t>
            </a:r>
            <a:r>
              <a:rPr lang="en-US" sz="1200" spc="0" dirty="0">
                <a:solidFill>
                  <a:srgbClr val="254776"/>
                </a:solidFill>
                <a:effectLst/>
                <a:latin typeface="Arial" panose="020B0604020202020204" pitchFamily="34" charset="0"/>
                <a:cs typeface="Arial" panose="020B0604020202020204" pitchFamily="34" charset="0"/>
              </a:rPr>
              <a:t>		•</a:t>
            </a:r>
            <a:r>
              <a:rPr lang="en-US" sz="1200" spc="140" dirty="0">
                <a:solidFill>
                  <a:srgbClr val="254776"/>
                </a:solidFill>
                <a:effectLst/>
                <a:latin typeface="Arial" panose="020B0604020202020204" pitchFamily="34" charset="0"/>
                <a:cs typeface="Arial" panose="020B0604020202020204" pitchFamily="34" charset="0"/>
              </a:rPr>
              <a:t> </a:t>
            </a:r>
            <a:r>
              <a:rPr lang="ja-JP" sz="1200" spc="140" dirty="0">
                <a:solidFill>
                  <a:srgbClr val="254776"/>
                </a:solidFill>
                <a:effectLst/>
                <a:latin typeface="Arial" panose="020B0604020202020204" pitchFamily="34" charset="0"/>
                <a:cs typeface="Arial" panose="020B0604020202020204" pitchFamily="34" charset="0"/>
              </a:rPr>
              <a:t>エビデンス統合</a:t>
            </a:r>
            <a:endParaRPr lang="ja-JP" sz="1200" spc="0" dirty="0">
              <a:effectLst/>
              <a:latin typeface="Arial" panose="020B0604020202020204" pitchFamily="34" charset="0"/>
              <a:cs typeface="Arial" panose="020B0604020202020204" pitchFamily="34" charset="0"/>
            </a:endParaRPr>
          </a:p>
          <a:p>
            <a:pPr marL="285750" lvl="0" indent="-125413">
              <a:lnSpc>
                <a:spcPts val="1300"/>
              </a:lnSpc>
              <a:spcBef>
                <a:spcPts val="110"/>
              </a:spcBef>
              <a:spcAft>
                <a:spcPts val="0"/>
              </a:spcAft>
              <a:buClr>
                <a:srgbClr val="254776"/>
              </a:buClr>
              <a:buSzPts val="750"/>
              <a:buFont typeface="Wingdings" panose="05000000000000000000" pitchFamily="2" charset="2"/>
              <a:buChar char="l"/>
              <a:tabLst>
                <a:tab pos="252413" algn="l"/>
                <a:tab pos="1450975" algn="l"/>
                <a:tab pos="2786063" algn="l"/>
              </a:tabLst>
            </a:pPr>
            <a:r>
              <a:rPr lang="ja-JP" sz="1200" spc="-10" dirty="0">
                <a:solidFill>
                  <a:srgbClr val="254776"/>
                </a:solidFill>
                <a:effectLst/>
                <a:latin typeface="Arial" panose="020B0604020202020204" pitchFamily="34" charset="0"/>
                <a:cs typeface="Arial" panose="020B0604020202020204" pitchFamily="34" charset="0"/>
              </a:rPr>
              <a:t>モデリング</a:t>
            </a:r>
            <a:r>
              <a:rPr lang="en-US" sz="1200" spc="0" dirty="0">
                <a:solidFill>
                  <a:srgbClr val="254776"/>
                </a:solidFill>
                <a:effectLst/>
                <a:latin typeface="Arial" panose="020B0604020202020204" pitchFamily="34" charset="0"/>
                <a:cs typeface="Arial" panose="020B0604020202020204" pitchFamily="34" charset="0"/>
              </a:rPr>
              <a:t>		</a:t>
            </a:r>
            <a:r>
              <a:rPr lang="en-US" sz="1200" spc="-10" dirty="0">
                <a:solidFill>
                  <a:srgbClr val="254776"/>
                </a:solidFill>
                <a:effectLst/>
                <a:latin typeface="Arial" panose="020B0604020202020204" pitchFamily="34" charset="0"/>
                <a:cs typeface="Arial" panose="020B0604020202020204" pitchFamily="34" charset="0"/>
              </a:rPr>
              <a:t>(</a:t>
            </a:r>
            <a:r>
              <a:rPr lang="ja-JP" sz="1200" spc="-10" dirty="0">
                <a:solidFill>
                  <a:srgbClr val="254776"/>
                </a:solidFill>
                <a:effectLst/>
                <a:latin typeface="Arial" panose="020B0604020202020204" pitchFamily="34" charset="0"/>
                <a:cs typeface="Arial" panose="020B0604020202020204" pitchFamily="34" charset="0"/>
              </a:rPr>
              <a:t>コンテクストに沿ったもの</a:t>
            </a:r>
            <a:r>
              <a:rPr lang="en-US" sz="1200" spc="-10" dirty="0">
                <a:solidFill>
                  <a:srgbClr val="254776"/>
                </a:solidFill>
                <a:effectLst/>
                <a:latin typeface="Arial" panose="020B0604020202020204" pitchFamily="34" charset="0"/>
                <a:cs typeface="Arial" panose="020B0604020202020204" pitchFamily="34" charset="0"/>
              </a:rPr>
              <a:t>)</a:t>
            </a:r>
            <a:endParaRPr lang="ja-JP" sz="1200" spc="0" dirty="0">
              <a:effectLst/>
              <a:latin typeface="Arial" panose="020B0604020202020204" pitchFamily="34" charset="0"/>
              <a:cs typeface="Arial" panose="020B0604020202020204" pitchFamily="34" charset="0"/>
            </a:endParaRPr>
          </a:p>
          <a:p>
            <a:pPr marL="285750" lvl="0" indent="-125413">
              <a:lnSpc>
                <a:spcPts val="1300"/>
              </a:lnSpc>
              <a:spcBef>
                <a:spcPts val="115"/>
              </a:spcBef>
              <a:spcAft>
                <a:spcPts val="0"/>
              </a:spcAft>
              <a:buClr>
                <a:srgbClr val="254776"/>
              </a:buClr>
              <a:buSzPts val="750"/>
              <a:buFont typeface="Wingdings" panose="05000000000000000000" pitchFamily="2" charset="2"/>
              <a:buChar char="l"/>
              <a:tabLst>
                <a:tab pos="252413" algn="l"/>
                <a:tab pos="1450975" algn="l"/>
                <a:tab pos="2670175" algn="l"/>
              </a:tabLst>
            </a:pPr>
            <a:r>
              <a:rPr lang="ja-JP" sz="1200" spc="-10" dirty="0">
                <a:solidFill>
                  <a:srgbClr val="254776"/>
                </a:solidFill>
                <a:effectLst/>
                <a:latin typeface="Arial" panose="020B0604020202020204" pitchFamily="34" charset="0"/>
                <a:cs typeface="Arial" panose="020B0604020202020204" pitchFamily="34" charset="0"/>
              </a:rPr>
              <a:t>評価</a:t>
            </a:r>
            <a:r>
              <a:rPr lang="en-US" sz="1200" spc="0" dirty="0">
                <a:solidFill>
                  <a:srgbClr val="254776"/>
                </a:solidFill>
                <a:effectLst/>
                <a:latin typeface="Arial" panose="020B0604020202020204" pitchFamily="34" charset="0"/>
                <a:cs typeface="Arial" panose="020B0604020202020204" pitchFamily="34" charset="0"/>
              </a:rPr>
              <a:t>		•</a:t>
            </a:r>
            <a:r>
              <a:rPr lang="en-US" sz="1200" spc="50" dirty="0">
                <a:solidFill>
                  <a:srgbClr val="254776"/>
                </a:solidFill>
                <a:effectLst/>
                <a:latin typeface="Arial" panose="020B0604020202020204" pitchFamily="34" charset="0"/>
                <a:cs typeface="Arial" panose="020B0604020202020204" pitchFamily="34" charset="0"/>
              </a:rPr>
              <a:t> 技術評価</a:t>
            </a:r>
            <a:r>
              <a:rPr lang="en-US" sz="1200" spc="-10" dirty="0">
                <a:solidFill>
                  <a:srgbClr val="254776"/>
                </a:solidFill>
                <a:effectLst/>
                <a:latin typeface="Arial" panose="020B0604020202020204" pitchFamily="34" charset="0"/>
                <a:cs typeface="Arial" panose="020B0604020202020204" pitchFamily="34" charset="0"/>
              </a:rPr>
              <a:t>/</a:t>
            </a:r>
            <a:endParaRPr lang="ja-JP" sz="1200" spc="0" dirty="0">
              <a:effectLst/>
              <a:latin typeface="Arial" panose="020B0604020202020204" pitchFamily="34" charset="0"/>
              <a:cs typeface="Arial" panose="020B0604020202020204" pitchFamily="34" charset="0"/>
            </a:endParaRPr>
          </a:p>
          <a:p>
            <a:pPr marL="285750" marR="402590" lvl="0" indent="-125413">
              <a:lnSpc>
                <a:spcPts val="1300"/>
              </a:lnSpc>
              <a:spcBef>
                <a:spcPts val="115"/>
              </a:spcBef>
              <a:spcAft>
                <a:spcPts val="0"/>
              </a:spcAft>
              <a:buClr>
                <a:srgbClr val="254776"/>
              </a:buClr>
              <a:buSzPts val="750"/>
              <a:buFont typeface="Wingdings" panose="05000000000000000000" pitchFamily="2" charset="2"/>
              <a:buChar char="l"/>
              <a:tabLst>
                <a:tab pos="252413" algn="l"/>
                <a:tab pos="1450975" algn="l"/>
                <a:tab pos="1571625" algn="l"/>
                <a:tab pos="2598738" algn="l"/>
              </a:tabLst>
            </a:pPr>
            <a:r>
              <a:rPr lang="ja-JP" altLang="en-US" sz="1200" spc="-10" dirty="0">
                <a:solidFill>
                  <a:srgbClr val="254776"/>
                </a:solidFill>
                <a:effectLst/>
                <a:latin typeface="Arial" panose="020B0604020202020204" pitchFamily="34" charset="0"/>
                <a:cs typeface="Arial" panose="020B0604020202020204" pitchFamily="34" charset="0"/>
              </a:rPr>
              <a:t>行動</a:t>
            </a:r>
            <a:r>
              <a:rPr lang="en-US" altLang="ja-JP" sz="1200" spc="-10" dirty="0">
                <a:solidFill>
                  <a:srgbClr val="254776"/>
                </a:solidFill>
                <a:effectLst/>
                <a:latin typeface="Arial" panose="020B0604020202020204" pitchFamily="34" charset="0"/>
                <a:cs typeface="Arial" panose="020B0604020202020204" pitchFamily="34" charset="0"/>
              </a:rPr>
              <a:t>/</a:t>
            </a:r>
            <a:r>
              <a:rPr lang="ja-JP" altLang="en-US" sz="1200" spc="-10" dirty="0">
                <a:solidFill>
                  <a:srgbClr val="254776"/>
                </a:solidFill>
                <a:effectLst/>
                <a:latin typeface="Arial" panose="020B0604020202020204" pitchFamily="34" charset="0"/>
                <a:cs typeface="Arial" panose="020B0604020202020204" pitchFamily="34" charset="0"/>
              </a:rPr>
              <a:t>実装研究</a:t>
            </a:r>
            <a:r>
              <a:rPr lang="en-US" sz="1200" spc="0" dirty="0">
                <a:solidFill>
                  <a:srgbClr val="254776"/>
                </a:solidFill>
                <a:effectLst/>
                <a:latin typeface="Arial" panose="020B0604020202020204" pitchFamily="34" charset="0"/>
                <a:cs typeface="Arial" panose="020B0604020202020204" pitchFamily="34" charset="0"/>
              </a:rPr>
              <a:t>		</a:t>
            </a:r>
            <a:r>
              <a:rPr lang="ja-JP" altLang="en-US" sz="1200" spc="0" dirty="0">
                <a:solidFill>
                  <a:srgbClr val="254776"/>
                </a:solidFill>
                <a:effectLst/>
                <a:latin typeface="Arial" panose="020B0604020202020204" pitchFamily="34" charset="0"/>
                <a:cs typeface="Arial" panose="020B0604020202020204" pitchFamily="34" charset="0"/>
              </a:rPr>
              <a:t>　　　　　　　　　　　　</a:t>
            </a:r>
            <a:r>
              <a:rPr lang="ja-JP" sz="1200" spc="0" dirty="0">
                <a:solidFill>
                  <a:srgbClr val="254776"/>
                </a:solidFill>
                <a:effectLst/>
                <a:latin typeface="Arial" panose="020B0604020202020204" pitchFamily="34" charset="0"/>
                <a:cs typeface="Arial" panose="020B0604020202020204" pitchFamily="34" charset="0"/>
              </a:rPr>
              <a:t>費用効果分析の研究</a:t>
            </a:r>
            <a:endParaRPr lang="en-US" altLang="ja-JP" sz="1200" spc="0" dirty="0">
              <a:solidFill>
                <a:srgbClr val="254776"/>
              </a:solidFill>
              <a:effectLst/>
              <a:latin typeface="Arial" panose="020B0604020202020204" pitchFamily="34" charset="0"/>
              <a:cs typeface="Arial" panose="020B0604020202020204" pitchFamily="34" charset="0"/>
            </a:endParaRPr>
          </a:p>
          <a:p>
            <a:pPr marR="402590" lvl="0">
              <a:lnSpc>
                <a:spcPts val="1300"/>
              </a:lnSpc>
              <a:spcBef>
                <a:spcPts val="115"/>
              </a:spcBef>
              <a:spcAft>
                <a:spcPts val="0"/>
              </a:spcAft>
              <a:buClr>
                <a:srgbClr val="254776"/>
              </a:buClr>
              <a:buSzPts val="750"/>
              <a:tabLst>
                <a:tab pos="252413" algn="l"/>
                <a:tab pos="1450975" algn="l"/>
                <a:tab pos="1571625" algn="l"/>
                <a:tab pos="2684463" algn="l"/>
              </a:tabLst>
            </a:pPr>
            <a:r>
              <a:rPr lang="en-US" sz="1200" spc="0" dirty="0">
                <a:solidFill>
                  <a:srgbClr val="254776"/>
                </a:solidFill>
                <a:effectLst/>
                <a:latin typeface="Arial" panose="020B0604020202020204" pitchFamily="34" charset="0"/>
                <a:cs typeface="Arial" panose="020B0604020202020204" pitchFamily="34" charset="0"/>
              </a:rPr>
              <a:t>				•</a:t>
            </a:r>
            <a:r>
              <a:rPr lang="en-US" sz="1200" spc="200" dirty="0">
                <a:solidFill>
                  <a:srgbClr val="254776"/>
                </a:solidFill>
                <a:effectLst/>
                <a:latin typeface="Arial" panose="020B0604020202020204" pitchFamily="34" charset="0"/>
                <a:cs typeface="Arial" panose="020B0604020202020204" pitchFamily="34" charset="0"/>
              </a:rPr>
              <a:t> </a:t>
            </a:r>
            <a:r>
              <a:rPr lang="ja-JP" sz="1200" dirty="0">
                <a:solidFill>
                  <a:srgbClr val="254776"/>
                </a:solidFill>
                <a:effectLst/>
                <a:latin typeface="Arial" panose="020B0604020202020204" pitchFamily="34" charset="0"/>
                <a:cs typeface="Arial" panose="020B0604020202020204" pitchFamily="34" charset="0"/>
              </a:rPr>
              <a:t>ガイドライン</a:t>
            </a:r>
            <a:endParaRPr lang="ja-JP" sz="1200" dirty="0">
              <a:effectLst/>
              <a:latin typeface="Arial" panose="020B0604020202020204" pitchFamily="34" charset="0"/>
              <a:cs typeface="Arial" panose="020B0604020202020204" pitchFamily="34" charset="0"/>
            </a:endParaRPr>
          </a:p>
          <a:p>
            <a:pPr marL="285750" lvl="0" indent="-125413">
              <a:lnSpc>
                <a:spcPts val="1300"/>
              </a:lnSpc>
              <a:spcBef>
                <a:spcPts val="5"/>
              </a:spcBef>
              <a:spcAft>
                <a:spcPts val="0"/>
              </a:spcAft>
              <a:buClr>
                <a:srgbClr val="254776"/>
              </a:buClr>
              <a:buSzPts val="750"/>
              <a:buFont typeface="Wingdings" panose="05000000000000000000" pitchFamily="2" charset="2"/>
              <a:buChar char="l"/>
              <a:tabLst>
                <a:tab pos="252730" algn="l"/>
              </a:tabLst>
            </a:pPr>
            <a:r>
              <a:rPr lang="ja-JP" sz="1200" spc="0" dirty="0">
                <a:solidFill>
                  <a:srgbClr val="254776"/>
                </a:solidFill>
                <a:effectLst/>
                <a:latin typeface="Arial" panose="020B0604020202020204" pitchFamily="34" charset="0"/>
                <a:cs typeface="Arial" panose="020B0604020202020204" pitchFamily="34" charset="0"/>
              </a:rPr>
              <a:t>質的な洞察</a:t>
            </a:r>
            <a:endParaRPr lang="ja-JP" sz="1200" spc="0" dirty="0">
              <a:effectLst/>
              <a:latin typeface="Arial" panose="020B0604020202020204" pitchFamily="34" charset="0"/>
              <a:cs typeface="Arial" panose="020B0604020202020204" pitchFamily="34" charset="0"/>
            </a:endParaRPr>
          </a:p>
          <a:p>
            <a:pPr marL="93345">
              <a:lnSpc>
                <a:spcPts val="1300"/>
              </a:lnSpc>
              <a:spcBef>
                <a:spcPts val="300"/>
              </a:spcBef>
              <a:spcAft>
                <a:spcPts val="0"/>
              </a:spcAft>
            </a:pPr>
            <a:r>
              <a:rPr lang="ja-JP" sz="1300" b="1" spc="-20" dirty="0">
                <a:solidFill>
                  <a:srgbClr val="254776"/>
                </a:solidFill>
                <a:effectLst/>
                <a:latin typeface="Arial" panose="020B0604020202020204" pitchFamily="34" charset="0"/>
                <a:cs typeface="Arial" panose="020B0604020202020204" pitchFamily="34" charset="0"/>
              </a:rPr>
              <a:t>セクターまたはその他の実質的ドメインに焦点を当てた</a:t>
            </a:r>
            <a:r>
              <a:rPr lang="en-US" sz="1300" b="1" spc="-20" dirty="0">
                <a:solidFill>
                  <a:srgbClr val="254776"/>
                </a:solidFill>
                <a:effectLst/>
                <a:latin typeface="Arial" panose="020B0604020202020204" pitchFamily="34" charset="0"/>
                <a:cs typeface="Arial" panose="020B0604020202020204" pitchFamily="34" charset="0"/>
              </a:rPr>
              <a:t>(</a:t>
            </a:r>
            <a:r>
              <a:rPr lang="ja-JP" sz="1300" b="1" spc="-20" dirty="0">
                <a:solidFill>
                  <a:srgbClr val="254776"/>
                </a:solidFill>
                <a:effectLst/>
                <a:latin typeface="Arial" panose="020B0604020202020204" pitchFamily="34" charset="0"/>
                <a:cs typeface="Arial" panose="020B0604020202020204" pitchFamily="34" charset="0"/>
              </a:rPr>
              <a:t>および複数のエビデンスの形式を提供する</a:t>
            </a:r>
            <a:r>
              <a:rPr lang="en-US" sz="1300" b="1" spc="-20" dirty="0">
                <a:solidFill>
                  <a:srgbClr val="254776"/>
                </a:solidFill>
                <a:effectLst/>
                <a:latin typeface="Arial" panose="020B0604020202020204" pitchFamily="34" charset="0"/>
                <a:cs typeface="Arial" panose="020B0604020202020204" pitchFamily="34" charset="0"/>
              </a:rPr>
              <a:t>)</a:t>
            </a:r>
            <a:r>
              <a:rPr lang="ja-JP" sz="1300" b="1" spc="-20" dirty="0">
                <a:solidFill>
                  <a:srgbClr val="254776"/>
                </a:solidFill>
                <a:effectLst/>
                <a:latin typeface="Arial" panose="020B0604020202020204" pitchFamily="34" charset="0"/>
                <a:cs typeface="Arial" panose="020B0604020202020204" pitchFamily="34" charset="0"/>
              </a:rPr>
              <a:t>エビデンス支援ユニット</a:t>
            </a:r>
            <a:endParaRPr lang="ja-JP" sz="1300" dirty="0">
              <a:effectLst/>
              <a:latin typeface="Arial" panose="020B0604020202020204" pitchFamily="34" charset="0"/>
              <a:cs typeface="Arial" panose="020B0604020202020204" pitchFamily="34" charset="0"/>
            </a:endParaRPr>
          </a:p>
          <a:p>
            <a:pPr marL="261938" lvl="1" indent="-146050">
              <a:lnSpc>
                <a:spcPts val="1300"/>
              </a:lnSpc>
              <a:spcBef>
                <a:spcPts val="65"/>
              </a:spcBef>
              <a:spcAft>
                <a:spcPts val="0"/>
              </a:spcAft>
              <a:buClr>
                <a:srgbClr val="254776"/>
              </a:buClr>
              <a:buSzPts val="750"/>
              <a:buFont typeface="Wingdings" panose="05000000000000000000" pitchFamily="2" charset="2"/>
              <a:buChar char="l"/>
              <a:tabLst>
                <a:tab pos="326390" algn="l"/>
              </a:tabLst>
            </a:pPr>
            <a:r>
              <a:rPr lang="ja-JP" sz="1200" spc="0" dirty="0">
                <a:solidFill>
                  <a:srgbClr val="254776"/>
                </a:solidFill>
                <a:effectLst/>
                <a:latin typeface="Arial" panose="020B0604020202020204" pitchFamily="34" charset="0"/>
                <a:cs typeface="Arial" panose="020B0604020202020204" pitchFamily="34" charset="0"/>
              </a:rPr>
              <a:t>気候対策、教育、健康など</a:t>
            </a:r>
            <a:endParaRPr lang="ja-JP" sz="1200" spc="0" dirty="0">
              <a:effectLst/>
              <a:latin typeface="Arial" panose="020B0604020202020204" pitchFamily="34" charset="0"/>
              <a:cs typeface="Arial" panose="020B0604020202020204" pitchFamily="34" charset="0"/>
            </a:endParaRPr>
          </a:p>
        </p:txBody>
      </p:sp>
      <p:sp>
        <p:nvSpPr>
          <p:cNvPr id="5" name="Textbox 217">
            <a:extLst>
              <a:ext uri="{FF2B5EF4-FFF2-40B4-BE49-F238E27FC236}">
                <a16:creationId xmlns:a16="http://schemas.microsoft.com/office/drawing/2014/main" id="{E362D932-8F3E-4EBA-D393-CF4C613AE88F}"/>
              </a:ext>
            </a:extLst>
          </p:cNvPr>
          <p:cNvSpPr txBox="1"/>
          <p:nvPr/>
        </p:nvSpPr>
        <p:spPr>
          <a:xfrm>
            <a:off x="7583175" y="4826486"/>
            <a:ext cx="2499518" cy="1767205"/>
          </a:xfrm>
          <a:prstGeom prst="rect">
            <a:avLst/>
          </a:prstGeom>
          <a:ln w="18415">
            <a:noFill/>
            <a:prstDash val="solid"/>
          </a:ln>
        </p:spPr>
        <p:txBody>
          <a:bodyPr wrap="square" lIns="0" tIns="0" rIns="0" bIns="0" rtlCol="0">
            <a:noAutofit/>
          </a:bodyPr>
          <a:lstStyle/>
          <a:p>
            <a:pPr marL="80645">
              <a:spcBef>
                <a:spcPts val="930"/>
              </a:spcBef>
              <a:spcAft>
                <a:spcPts val="0"/>
              </a:spcAft>
            </a:pPr>
            <a:endParaRPr lang="en-US" altLang="ja-JP" sz="1200" b="1" dirty="0">
              <a:solidFill>
                <a:srgbClr val="254776"/>
              </a:solidFill>
              <a:effectLst/>
              <a:latin typeface="Arial" panose="020B0604020202020204" pitchFamily="34" charset="0"/>
              <a:cs typeface="Arial" panose="020B0604020202020204" pitchFamily="34" charset="0"/>
            </a:endParaRPr>
          </a:p>
          <a:p>
            <a:pPr marL="80645">
              <a:spcBef>
                <a:spcPts val="930"/>
              </a:spcBef>
              <a:spcAft>
                <a:spcPts val="600"/>
              </a:spcAft>
            </a:pPr>
            <a:r>
              <a:rPr lang="ja-JP" sz="1200" b="1" dirty="0">
                <a:solidFill>
                  <a:srgbClr val="254776"/>
                </a:solidFill>
                <a:effectLst/>
                <a:latin typeface="Arial" panose="020B0604020202020204" pitchFamily="34" charset="0"/>
                <a:cs typeface="Arial" panose="020B0604020202020204" pitchFamily="34" charset="0"/>
              </a:rPr>
              <a:t>グローバルエビデンスアーキテクチャ</a:t>
            </a:r>
            <a:endParaRPr lang="ja-JP" sz="1200" dirty="0">
              <a:effectLst/>
              <a:latin typeface="Arial" panose="020B0604020202020204" pitchFamily="34" charset="0"/>
              <a:cs typeface="Arial" panose="020B0604020202020204" pitchFamily="34" charset="0"/>
            </a:endParaRPr>
          </a:p>
          <a:p>
            <a:pPr marL="203200" marR="91440" lvl="0" indent="-203200" algn="just">
              <a:spcBef>
                <a:spcPts val="60"/>
              </a:spcBef>
              <a:spcAft>
                <a:spcPts val="0"/>
              </a:spcAft>
              <a:buClr>
                <a:srgbClr val="254776"/>
              </a:buClr>
              <a:buSzPts val="750"/>
              <a:buFont typeface="Wingdings" panose="05000000000000000000" pitchFamily="2" charset="2"/>
              <a:buChar char="l"/>
              <a:tabLst>
                <a:tab pos="174625" algn="l"/>
                <a:tab pos="255588" algn="l"/>
              </a:tabLst>
            </a:pPr>
            <a:r>
              <a:rPr lang="ja-JP" sz="1200" spc="0" dirty="0">
                <a:solidFill>
                  <a:srgbClr val="254776"/>
                </a:solidFill>
                <a:effectLst/>
                <a:latin typeface="Arial" panose="020B0604020202020204" pitchFamily="34" charset="0"/>
                <a:cs typeface="Arial" panose="020B0604020202020204" pitchFamily="34" charset="0"/>
              </a:rPr>
              <a:t>生きたエビデンス統合</a:t>
            </a:r>
            <a:r>
              <a:rPr lang="en-US" sz="1200" spc="0" dirty="0">
                <a:solidFill>
                  <a:srgbClr val="254776"/>
                </a:solidFill>
                <a:effectLst/>
                <a:latin typeface="Arial" panose="020B0604020202020204" pitchFamily="34" charset="0"/>
                <a:cs typeface="Arial" panose="020B0604020202020204" pitchFamily="34" charset="0"/>
              </a:rPr>
              <a:t>(</a:t>
            </a:r>
            <a:r>
              <a:rPr lang="ja-JP" sz="1200" spc="0" dirty="0">
                <a:solidFill>
                  <a:srgbClr val="254776"/>
                </a:solidFill>
                <a:effectLst/>
                <a:latin typeface="Arial" panose="020B0604020202020204" pitchFamily="34" charset="0"/>
                <a:cs typeface="Arial" panose="020B0604020202020204" pitchFamily="34" charset="0"/>
              </a:rPr>
              <a:t>グローバルな公共財</a:t>
            </a:r>
            <a:r>
              <a:rPr lang="en-US" sz="1200" spc="0" dirty="0">
                <a:solidFill>
                  <a:srgbClr val="254776"/>
                </a:solidFill>
                <a:effectLst/>
                <a:latin typeface="Arial" panose="020B0604020202020204" pitchFamily="34" charset="0"/>
                <a:cs typeface="Arial" panose="020B0604020202020204" pitchFamily="34" charset="0"/>
              </a:rPr>
              <a:t>)</a:t>
            </a:r>
            <a:endParaRPr lang="ja-JP" sz="1200" spc="0" dirty="0">
              <a:effectLst/>
              <a:latin typeface="Arial" panose="020B0604020202020204" pitchFamily="34" charset="0"/>
              <a:cs typeface="Arial" panose="020B0604020202020204" pitchFamily="34" charset="0"/>
            </a:endParaRPr>
          </a:p>
          <a:p>
            <a:pPr marL="203200" marR="127000" lvl="0" indent="-203200" algn="just">
              <a:spcBef>
                <a:spcPts val="10"/>
              </a:spcBef>
              <a:spcAft>
                <a:spcPts val="0"/>
              </a:spcAft>
              <a:buClr>
                <a:srgbClr val="254776"/>
              </a:buClr>
              <a:buSzPts val="750"/>
              <a:buFont typeface="Wingdings" panose="05000000000000000000" pitchFamily="2" charset="2"/>
              <a:buChar char="l"/>
              <a:tabLst>
                <a:tab pos="174625" algn="l"/>
                <a:tab pos="255588" algn="l"/>
              </a:tabLst>
            </a:pPr>
            <a:r>
              <a:rPr lang="ja-JP" sz="1200" spc="-10" dirty="0">
                <a:solidFill>
                  <a:srgbClr val="254776"/>
                </a:solidFill>
                <a:effectLst/>
                <a:latin typeface="Arial" panose="020B0604020202020204" pitchFamily="34" charset="0"/>
                <a:cs typeface="Arial" panose="020B0604020202020204" pitchFamily="34" charset="0"/>
              </a:rPr>
              <a:t>生きたエビデンス製品は、データ分析、モデリング、およびガイドラインのためにも存在する可能性がある</a:t>
            </a:r>
            <a:r>
              <a:rPr lang="en-US" sz="1200" spc="-10" dirty="0">
                <a:solidFill>
                  <a:srgbClr val="254776"/>
                </a:solidFill>
                <a:effectLst/>
                <a:latin typeface="Arial" panose="020B0604020202020204" pitchFamily="34" charset="0"/>
                <a:cs typeface="Arial" panose="020B0604020202020204" pitchFamily="34" charset="0"/>
              </a:rPr>
              <a:t>(</a:t>
            </a:r>
            <a:r>
              <a:rPr lang="ja-JP" sz="1200" spc="-10" dirty="0">
                <a:solidFill>
                  <a:srgbClr val="254776"/>
                </a:solidFill>
                <a:effectLst/>
                <a:latin typeface="Arial" panose="020B0604020202020204" pitchFamily="34" charset="0"/>
                <a:cs typeface="Arial" panose="020B0604020202020204" pitchFamily="34" charset="0"/>
              </a:rPr>
              <a:t>対応する節を参照</a:t>
            </a:r>
            <a:r>
              <a:rPr lang="en-US" sz="1200" spc="-10" dirty="0">
                <a:solidFill>
                  <a:srgbClr val="254776"/>
                </a:solidFill>
                <a:effectLst/>
                <a:latin typeface="Arial" panose="020B0604020202020204" pitchFamily="34" charset="0"/>
                <a:cs typeface="Arial" panose="020B0604020202020204" pitchFamily="34" charset="0"/>
              </a:rPr>
              <a:t>)</a:t>
            </a:r>
            <a:endParaRPr lang="ja-JP" sz="1200" spc="0" dirty="0">
              <a:effectLst/>
              <a:latin typeface="Arial" panose="020B0604020202020204" pitchFamily="34" charset="0"/>
              <a:cs typeface="Arial" panose="020B0604020202020204" pitchFamily="34" charset="0"/>
            </a:endParaRPr>
          </a:p>
        </p:txBody>
      </p:sp>
      <p:sp>
        <p:nvSpPr>
          <p:cNvPr id="6" name="Textbox 172">
            <a:extLst>
              <a:ext uri="{FF2B5EF4-FFF2-40B4-BE49-F238E27FC236}">
                <a16:creationId xmlns:a16="http://schemas.microsoft.com/office/drawing/2014/main" id="{7E58C958-B6B6-98F7-9CE8-0D7E09F31411}"/>
              </a:ext>
            </a:extLst>
          </p:cNvPr>
          <p:cNvSpPr txBox="1"/>
          <p:nvPr/>
        </p:nvSpPr>
        <p:spPr>
          <a:xfrm>
            <a:off x="9244247" y="1312750"/>
            <a:ext cx="2709761" cy="927100"/>
          </a:xfrm>
          <a:prstGeom prst="rect">
            <a:avLst/>
          </a:prstGeom>
        </p:spPr>
        <p:txBody>
          <a:bodyPr wrap="square" lIns="0" tIns="0" rIns="0" bIns="0" rtlCol="0">
            <a:noAutofit/>
          </a:bodyPr>
          <a:lstStyle/>
          <a:p>
            <a:pPr marL="309880" marR="59055" algn="just">
              <a:spcBef>
                <a:spcPts val="475"/>
              </a:spcBef>
              <a:spcAft>
                <a:spcPts val="0"/>
              </a:spcAft>
            </a:pPr>
            <a:r>
              <a:rPr lang="ja-JP" sz="1200" i="1" dirty="0">
                <a:solidFill>
                  <a:srgbClr val="254776"/>
                </a:solidFill>
                <a:effectLst/>
                <a:latin typeface="Arial" panose="020B0604020202020204" pitchFamily="34" charset="0"/>
                <a:cs typeface="Arial" panose="020B0604020202020204" pitchFamily="34" charset="0"/>
              </a:rPr>
              <a:t>政府には最前線のグループがいくつか存在するものの、政策キャパシティの空洞化と、エビデンス利用の新たな展開からの遅れに悩まされている。</a:t>
            </a:r>
            <a:endParaRPr lang="ja-JP" sz="1200" dirty="0">
              <a:effectLst/>
              <a:latin typeface="Arial" panose="020B0604020202020204" pitchFamily="34" charset="0"/>
              <a:cs typeface="Arial" panose="020B0604020202020204" pitchFamily="34" charset="0"/>
            </a:endParaRPr>
          </a:p>
        </p:txBody>
      </p:sp>
      <p:sp>
        <p:nvSpPr>
          <p:cNvPr id="7" name="Textbox 213">
            <a:extLst>
              <a:ext uri="{FF2B5EF4-FFF2-40B4-BE49-F238E27FC236}">
                <a16:creationId xmlns:a16="http://schemas.microsoft.com/office/drawing/2014/main" id="{A58E7FCD-CAFE-F8AA-FB3A-046EC6A4B624}"/>
              </a:ext>
            </a:extLst>
          </p:cNvPr>
          <p:cNvSpPr txBox="1"/>
          <p:nvPr/>
        </p:nvSpPr>
        <p:spPr>
          <a:xfrm>
            <a:off x="9572387" y="2661829"/>
            <a:ext cx="2361362" cy="1163320"/>
          </a:xfrm>
          <a:prstGeom prst="rect">
            <a:avLst/>
          </a:prstGeom>
        </p:spPr>
        <p:txBody>
          <a:bodyPr wrap="square" lIns="0" tIns="0" rIns="0" bIns="0" rtlCol="0">
            <a:noAutofit/>
          </a:bodyPr>
          <a:lstStyle/>
          <a:p>
            <a:pPr marL="14605" marR="32385" algn="just">
              <a:spcAft>
                <a:spcPts val="0"/>
              </a:spcAft>
            </a:pPr>
            <a:r>
              <a:rPr lang="ja-JP" sz="1100" i="1" dirty="0">
                <a:solidFill>
                  <a:srgbClr val="254776"/>
                </a:solidFill>
                <a:effectLst/>
                <a:latin typeface="Arial" panose="020B0604020202020204" pitchFamily="34" charset="0"/>
                <a:cs typeface="Arial" panose="020B0604020202020204" pitchFamily="34" charset="0"/>
              </a:rPr>
              <a:t>大抵は自組織内のスタッフおよび少数のマネジメントコンサルティング会社に頼っているものの、クラス最高かつサービス重視のエビデンス支援ユニットに対する適切な質問を提供し、そうしたユニットによる洞察を政策やプログラムに組み入れるメカニズムを持ち合わせていない。</a:t>
            </a:r>
            <a:endParaRPr lang="ja-JP" sz="1100" dirty="0">
              <a:effectLst/>
              <a:latin typeface="Arial" panose="020B0604020202020204" pitchFamily="34" charset="0"/>
              <a:cs typeface="Arial" panose="020B0604020202020204" pitchFamily="34" charset="0"/>
            </a:endParaRPr>
          </a:p>
        </p:txBody>
      </p:sp>
      <p:sp>
        <p:nvSpPr>
          <p:cNvPr id="11" name="Textbox 215">
            <a:extLst>
              <a:ext uri="{FF2B5EF4-FFF2-40B4-BE49-F238E27FC236}">
                <a16:creationId xmlns:a16="http://schemas.microsoft.com/office/drawing/2014/main" id="{4D9BCDE6-23BE-A73A-B878-1D94F8CC4BEA}"/>
              </a:ext>
            </a:extLst>
          </p:cNvPr>
          <p:cNvSpPr txBox="1"/>
          <p:nvPr/>
        </p:nvSpPr>
        <p:spPr>
          <a:xfrm>
            <a:off x="10460380" y="4193561"/>
            <a:ext cx="1463334" cy="847090"/>
          </a:xfrm>
          <a:prstGeom prst="rect">
            <a:avLst/>
          </a:prstGeom>
        </p:spPr>
        <p:txBody>
          <a:bodyPr wrap="square" lIns="0" tIns="0" rIns="0" bIns="0" rtlCol="0">
            <a:noAutofit/>
          </a:bodyPr>
          <a:lstStyle/>
          <a:p>
            <a:pPr marL="12065" marR="33020" algn="just">
              <a:spcBef>
                <a:spcPts val="235"/>
              </a:spcBef>
              <a:spcAft>
                <a:spcPts val="0"/>
              </a:spcAft>
            </a:pPr>
            <a:r>
              <a:rPr lang="ja-JP" sz="1200" i="1" dirty="0">
                <a:solidFill>
                  <a:srgbClr val="254776"/>
                </a:solidFill>
                <a:effectLst/>
                <a:latin typeface="Arial" panose="020B0604020202020204" pitchFamily="34" charset="0"/>
                <a:cs typeface="Arial" panose="020B0604020202020204" pitchFamily="34" charset="0"/>
              </a:rPr>
              <a:t>質の高い生きたエビデンス統合を偶然発見することもあるが、非公式の「文献レビュー」に頼って国内の</a:t>
            </a:r>
            <a:r>
              <a:rPr lang="en-US" sz="1200" i="1" dirty="0">
                <a:solidFill>
                  <a:srgbClr val="254776"/>
                </a:solidFill>
                <a:effectLst/>
                <a:latin typeface="Arial" panose="020B0604020202020204" pitchFamily="34" charset="0"/>
                <a:cs typeface="Arial" panose="020B0604020202020204" pitchFamily="34" charset="0"/>
              </a:rPr>
              <a:t>1</a:t>
            </a:r>
            <a:r>
              <a:rPr lang="ja-JP" sz="1200" i="1" dirty="0">
                <a:solidFill>
                  <a:srgbClr val="254776"/>
                </a:solidFill>
                <a:effectLst/>
                <a:latin typeface="Arial" panose="020B0604020202020204" pitchFamily="34" charset="0"/>
                <a:cs typeface="Arial" panose="020B0604020202020204" pitchFamily="34" charset="0"/>
              </a:rPr>
              <a:t>つの調査から学んだことを補完する場合が大半である。</a:t>
            </a:r>
            <a:endParaRPr lang="ja-JP" sz="1200" dirty="0">
              <a:effectLst/>
              <a:latin typeface="Arial" panose="020B0604020202020204" pitchFamily="34" charset="0"/>
              <a:cs typeface="Arial" panose="020B0604020202020204" pitchFamily="34" charset="0"/>
            </a:endParaRPr>
          </a:p>
        </p:txBody>
      </p:sp>
      <p:sp>
        <p:nvSpPr>
          <p:cNvPr id="12" name="Title 11">
            <a:extLst>
              <a:ext uri="{FF2B5EF4-FFF2-40B4-BE49-F238E27FC236}">
                <a16:creationId xmlns:a16="http://schemas.microsoft.com/office/drawing/2014/main" id="{01C464D6-693C-2820-823C-D3A1A6C87AD9}"/>
              </a:ext>
            </a:extLst>
          </p:cNvPr>
          <p:cNvSpPr>
            <a:spLocks noGrp="1"/>
          </p:cNvSpPr>
          <p:nvPr>
            <p:ph type="title"/>
          </p:nvPr>
        </p:nvSpPr>
        <p:spPr/>
        <p:txBody>
          <a:bodyPr>
            <a:normAutofit/>
          </a:bodyPr>
          <a:lstStyle/>
          <a:p>
            <a:r>
              <a:rPr lang="ja-JP" altLang="en-US" sz="1800" b="0" i="0" u="none" strike="noStrike" baseline="0" dirty="0">
                <a:latin typeface="YuGo-Medium"/>
              </a:rPr>
              <a:t>エビデンス支援システムの潜在的特徴は、以下の薄緑色で示される</a:t>
            </a:r>
            <a:r>
              <a:rPr lang="en-US" altLang="ja-JP" sz="1800" b="0" i="0" u="none" strike="noStrike" baseline="0" dirty="0">
                <a:latin typeface="YuGo-Medium"/>
              </a:rPr>
              <a:t>…</a:t>
            </a:r>
            <a:br>
              <a:rPr lang="en-US" altLang="ja-JP" sz="1800" b="0" i="0" u="none" strike="noStrike" baseline="0" dirty="0">
                <a:latin typeface="YuGo-Medium"/>
              </a:rPr>
            </a:br>
            <a:r>
              <a:rPr lang="en-US" altLang="ja-JP" sz="1200" b="0" i="0" u="none" strike="noStrike" baseline="0" dirty="0">
                <a:latin typeface="YuGo-Medium"/>
              </a:rPr>
              <a:t>…</a:t>
            </a:r>
            <a:r>
              <a:rPr lang="ja-JP" altLang="en-US" sz="1200" b="0" i="0" u="none" strike="noStrike" baseline="0" dirty="0">
                <a:latin typeface="YuGo-Medium"/>
              </a:rPr>
              <a:t>聞き取り内容の例は、表示されたコメントボックスに記載（要するに、ほとんどの国がエビデンス支援システムの特徴を持っておらず、</a:t>
            </a:r>
            <a:br>
              <a:rPr lang="en-US" altLang="ja-JP" sz="1200" b="0" i="0" u="none" strike="noStrike" baseline="0" dirty="0">
                <a:latin typeface="YuGo-Medium"/>
              </a:rPr>
            </a:br>
            <a:r>
              <a:rPr lang="ja-JP" altLang="en-US" sz="1200" b="0" i="0" u="none" strike="noStrike" baseline="0" dirty="0">
                <a:latin typeface="YuGo-Medium"/>
              </a:rPr>
              <a:t>特に危機が顕在化した際に最善の取り組みをしている国はさらに少ない）</a:t>
            </a:r>
            <a:endParaRPr lang="en-US" sz="1800" dirty="0"/>
          </a:p>
        </p:txBody>
      </p:sp>
    </p:spTree>
    <p:extLst>
      <p:ext uri="{BB962C8B-B14F-4D97-AF65-F5344CB8AC3E}">
        <p14:creationId xmlns:p14="http://schemas.microsoft.com/office/powerpoint/2010/main" val="2986023427"/>
      </p:ext>
    </p:extLst>
  </p:cSld>
  <p:clrMapOvr>
    <a:masterClrMapping/>
  </p:clrMapOvr>
</p:sld>
</file>

<file path=ppt/theme/theme1.xml><?xml version="1.0" encoding="utf-8"?>
<a:theme xmlns:a="http://schemas.openxmlformats.org/drawingml/2006/main" name="McMaster Brighter World Theme">
  <a:themeElements>
    <a:clrScheme name="Custom 6">
      <a:dk1>
        <a:srgbClr val="4C555C"/>
      </a:dk1>
      <a:lt1>
        <a:srgbClr val="FFFFFF"/>
      </a:lt1>
      <a:dk2>
        <a:srgbClr val="FFFFFF"/>
      </a:dk2>
      <a:lt2>
        <a:srgbClr val="FFFFFF"/>
      </a:lt2>
      <a:accent1>
        <a:srgbClr val="E8F6FA"/>
      </a:accent1>
      <a:accent2>
        <a:srgbClr val="40B5D3"/>
      </a:accent2>
      <a:accent3>
        <a:srgbClr val="40B5D3"/>
      </a:accent3>
      <a:accent4>
        <a:srgbClr val="D2D654"/>
      </a:accent4>
      <a:accent5>
        <a:srgbClr val="6FD3E3"/>
      </a:accent5>
      <a:accent6>
        <a:srgbClr val="A71930"/>
      </a:accent6>
      <a:hlink>
        <a:srgbClr val="E8F6FA"/>
      </a:hlink>
      <a:folHlink>
        <a:srgbClr val="E8F6FA"/>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B10FA45183884EB94F15345AAEEF19" ma:contentTypeVersion="15" ma:contentTypeDescription="Create a new document." ma:contentTypeScope="" ma:versionID="1c4e017a1f7c53728c03e216885bf0bb">
  <xsd:schema xmlns:xsd="http://www.w3.org/2001/XMLSchema" xmlns:xs="http://www.w3.org/2001/XMLSchema" xmlns:p="http://schemas.microsoft.com/office/2006/metadata/properties" xmlns:ns2="599eec1d-e27c-4128-92a4-19001b8afe14" xmlns:ns3="0408fcbc-2e10-4461-bee0-724c01b46ae9" targetNamespace="http://schemas.microsoft.com/office/2006/metadata/properties" ma:root="true" ma:fieldsID="eec9c4841a05a7d87cb8351f8265e8c6" ns2:_="" ns3:_="">
    <xsd:import namespace="599eec1d-e27c-4128-92a4-19001b8afe14"/>
    <xsd:import namespace="0408fcbc-2e10-4461-bee0-724c01b46ae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99eec1d-e27c-4128-92a4-19001b8afe1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073764d-e844-48d8-8cbc-d63b9d952867" ma:termSetId="09814cd3-568e-fe90-9814-8d621ff8fb84" ma:anchorId="fba54fb3-c3e1-fe81-a776-ca4b69148c4d" ma:open="true" ma:isKeyword="false">
      <xsd:complexType>
        <xsd:sequence>
          <xsd:element ref="pc:Terms" minOccurs="0" maxOccurs="1"/>
        </xsd:sequence>
      </xsd:complex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bjectDetectorVersions" ma:index="20"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Location" ma:index="22"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08fcbc-2e10-4461-bee0-724c01b46ae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b81d858b-1feb-44a1-840f-9be35bf19069}" ma:internalName="TaxCatchAll" ma:showField="CatchAllData" ma:web="0408fcbc-2e10-4461-bee0-724c01b46ae9">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0944CBD-5A59-419A-8561-7F16EFD5DEE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99eec1d-e27c-4128-92a4-19001b8afe14"/>
    <ds:schemaRef ds:uri="0408fcbc-2e10-4461-bee0-724c01b46ae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6A06128-3A00-4687-A178-3FFE6118DB1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33160</TotalTime>
  <Words>1099</Words>
  <Application>Microsoft Macintosh PowerPoint</Application>
  <PresentationFormat>Widescreen</PresentationFormat>
  <Paragraphs>35</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Courier New</vt:lpstr>
      <vt:lpstr>Helvetica</vt:lpstr>
      <vt:lpstr>Wingdings</vt:lpstr>
      <vt:lpstr>YuGo-Medium</vt:lpstr>
      <vt:lpstr>McMaster Brighter World Theme</vt:lpstr>
      <vt:lpstr>エビデンス支援システムの潜在的特徴は、以下の薄緑色で示される… …聞き取り内容の例は、表示されたコメントボックスに記載（要するに、ほとんどの国がエビデンス支援システムの特徴を持っておらず、 特に危機が顕在化した際に最善の取り組みをしている国はさらに少ない）</vt:lpstr>
    </vt:vector>
  </TitlesOfParts>
  <Company>Ariad Communications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Iwona Sowinski</dc:creator>
  <cp:lastModifiedBy>Lott, Steven</cp:lastModifiedBy>
  <cp:revision>326</cp:revision>
  <cp:lastPrinted>2024-07-01T02:01:52Z</cp:lastPrinted>
  <dcterms:created xsi:type="dcterms:W3CDTF">2017-04-21T15:41:45Z</dcterms:created>
  <dcterms:modified xsi:type="dcterms:W3CDTF">2024-10-03T15:48:45Z</dcterms:modified>
</cp:coreProperties>
</file>