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3"/>
  </p:sldMasterIdLst>
  <p:notesMasterIdLst>
    <p:notesMasterId r:id="rId5"/>
  </p:notesMasterIdLst>
  <p:sldIdLst>
    <p:sldId id="1108" r:id="rId4"/>
  </p:sldIdLst>
  <p:sldSz cx="12192000" cy="6858000"/>
  <p:notesSz cx="6805613" cy="9939338"/>
  <p:defaultText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7"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D004155-0BE5-983B-240A-7F579D944F20}" name="Lavis, John" initials="LJ" userId="S::lavisj@mcmaster.ca::8625103c-d98b-4845-814c-6cf45bf9f2ec" providerId="AD"/>
  <p188:author id="{CB079C5A-0D4E-BE37-2D8A-87824B504FDA}" name="Sue Johnston" initials="SJ" userId="26f1e46323adff1d"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54776"/>
    <a:srgbClr val="8DD2E5"/>
    <a:srgbClr val="99CC66"/>
    <a:srgbClr val="CC76A6"/>
    <a:srgbClr val="FEB714"/>
    <a:srgbClr val="FFC057"/>
    <a:srgbClr val="6AA855"/>
    <a:srgbClr val="6FC0D3"/>
    <a:srgbClr val="8DC758"/>
    <a:srgbClr val="99CC6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49" autoAdjust="0"/>
    <p:restoredTop sz="95822" autoAdjust="0"/>
  </p:normalViewPr>
  <p:slideViewPr>
    <p:cSldViewPr snapToGrid="0" snapToObjects="1">
      <p:cViewPr varScale="1">
        <p:scale>
          <a:sx n="122" d="100"/>
          <a:sy n="122" d="100"/>
        </p:scale>
        <p:origin x="744" y="192"/>
      </p:cViewPr>
      <p:guideLst>
        <p:guide orient="horz" pos="2137"/>
        <p:guide pos="3840"/>
      </p:guideLst>
    </p:cSldViewPr>
  </p:slideViewPr>
  <p:outlineViewPr>
    <p:cViewPr>
      <p:scale>
        <a:sx n="33" d="100"/>
        <a:sy n="33" d="100"/>
      </p:scale>
      <p:origin x="0" y="0"/>
    </p:cViewPr>
  </p:outlineViewPr>
  <p:notesTextViewPr>
    <p:cViewPr>
      <p:scale>
        <a:sx n="20" d="100"/>
        <a:sy n="2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Master" Target="slideMasters/slideMaster1.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notesMaster" Target="notesMasters/notesMaster1.xml"/><Relationship Id="rId10" Type="http://schemas.microsoft.com/office/2018/10/relationships/authors" Target="authors.xml"/><Relationship Id="rId4" Type="http://schemas.openxmlformats.org/officeDocument/2006/relationships/slide" Target="slides/slide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8693"/>
          </a:xfrm>
          <a:prstGeom prst="rect">
            <a:avLst/>
          </a:prstGeom>
        </p:spPr>
        <p:txBody>
          <a:bodyPr vert="horz" lIns="91440" tIns="45720" rIns="91440" bIns="45720" rtlCol="0"/>
          <a:lstStyle>
            <a:lvl1pPr algn="l">
              <a:defRPr sz="1200" b="0" i="0">
                <a:latin typeface="Arial" charset="0"/>
              </a:defRPr>
            </a:lvl1pPr>
          </a:lstStyle>
          <a:p>
            <a:endParaRPr lang="en-US" dirty="0"/>
          </a:p>
        </p:txBody>
      </p:sp>
      <p:sp>
        <p:nvSpPr>
          <p:cNvPr id="3" name="Date Placeholder 2"/>
          <p:cNvSpPr>
            <a:spLocks noGrp="1"/>
          </p:cNvSpPr>
          <p:nvPr>
            <p:ph type="dt" idx="1"/>
          </p:nvPr>
        </p:nvSpPr>
        <p:spPr>
          <a:xfrm>
            <a:off x="3854939" y="0"/>
            <a:ext cx="2949099" cy="498693"/>
          </a:xfrm>
          <a:prstGeom prst="rect">
            <a:avLst/>
          </a:prstGeom>
        </p:spPr>
        <p:txBody>
          <a:bodyPr vert="horz" lIns="91440" tIns="45720" rIns="91440" bIns="45720" rtlCol="0"/>
          <a:lstStyle>
            <a:lvl1pPr algn="r">
              <a:defRPr sz="1200" b="0" i="0">
                <a:latin typeface="Arial" charset="0"/>
              </a:defRPr>
            </a:lvl1pPr>
          </a:lstStyle>
          <a:p>
            <a:fld id="{E9F3A7FF-300E-B84F-A2D0-CDCDE713DCB9}" type="datetimeFigureOut">
              <a:rPr lang="en-US" smtClean="0"/>
              <a:pPr/>
              <a:t>10/3/24</a:t>
            </a:fld>
            <a:endParaRPr lang="en-US" dirty="0"/>
          </a:p>
        </p:txBody>
      </p:sp>
      <p:sp>
        <p:nvSpPr>
          <p:cNvPr id="4" name="Slide Image Placeholder 3"/>
          <p:cNvSpPr>
            <a:spLocks noGrp="1" noRot="1" noChangeAspect="1"/>
          </p:cNvSpPr>
          <p:nvPr>
            <p:ph type="sldImg" idx="2"/>
          </p:nvPr>
        </p:nvSpPr>
        <p:spPr>
          <a:xfrm>
            <a:off x="422275" y="1243013"/>
            <a:ext cx="5961063" cy="3354387"/>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0562" y="4783307"/>
            <a:ext cx="5444490" cy="3913614"/>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9440647"/>
            <a:ext cx="2949099" cy="498692"/>
          </a:xfrm>
          <a:prstGeom prst="rect">
            <a:avLst/>
          </a:prstGeom>
        </p:spPr>
        <p:txBody>
          <a:bodyPr vert="horz" lIns="91440" tIns="45720" rIns="91440" bIns="45720" rtlCol="0" anchor="b"/>
          <a:lstStyle>
            <a:lvl1pPr algn="l">
              <a:defRPr sz="1200" b="0" i="0">
                <a:latin typeface="Arial" charset="0"/>
              </a:defRPr>
            </a:lvl1pPr>
          </a:lstStyle>
          <a:p>
            <a:endParaRPr lang="en-US" dirty="0"/>
          </a:p>
        </p:txBody>
      </p:sp>
      <p:sp>
        <p:nvSpPr>
          <p:cNvPr id="7" name="Slide Number Placeholder 6"/>
          <p:cNvSpPr>
            <a:spLocks noGrp="1"/>
          </p:cNvSpPr>
          <p:nvPr>
            <p:ph type="sldNum" sz="quarter" idx="5"/>
          </p:nvPr>
        </p:nvSpPr>
        <p:spPr>
          <a:xfrm>
            <a:off x="3854939" y="9440647"/>
            <a:ext cx="2949099" cy="498692"/>
          </a:xfrm>
          <a:prstGeom prst="rect">
            <a:avLst/>
          </a:prstGeom>
        </p:spPr>
        <p:txBody>
          <a:bodyPr vert="horz" lIns="91440" tIns="45720" rIns="91440" bIns="45720" rtlCol="0" anchor="b"/>
          <a:lstStyle>
            <a:lvl1pPr algn="r">
              <a:defRPr sz="1200" b="0" i="0">
                <a:latin typeface="Arial" charset="0"/>
              </a:defRPr>
            </a:lvl1pPr>
          </a:lstStyle>
          <a:p>
            <a:fld id="{7C11621C-3EA7-C342-A130-13C6D43C8C01}" type="slidenum">
              <a:rPr lang="en-US" smtClean="0"/>
              <a:pPr/>
              <a:t>‹#›</a:t>
            </a:fld>
            <a:endParaRPr lang="en-US" dirty="0"/>
          </a:p>
        </p:txBody>
      </p:sp>
    </p:spTree>
    <p:extLst>
      <p:ext uri="{BB962C8B-B14F-4D97-AF65-F5344CB8AC3E}">
        <p14:creationId xmlns:p14="http://schemas.microsoft.com/office/powerpoint/2010/main" val="438347906"/>
      </p:ext>
    </p:extLst>
  </p:cSld>
  <p:clrMap bg1="lt1" tx1="dk1" bg2="lt2" tx2="dk2" accent1="accent1" accent2="accent2" accent3="accent3" accent4="accent4" accent5="accent5" accent6="accent6" hlink="hlink" folHlink="folHlink"/>
  <p:notesStyle>
    <a:lvl1pPr marL="0" algn="l" defTabSz="1219170" rtl="0" eaLnBrk="1" latinLnBrk="0" hangingPunct="1">
      <a:defRPr sz="1600" b="0" i="0" kern="1200">
        <a:solidFill>
          <a:schemeClr val="tx1"/>
        </a:solidFill>
        <a:latin typeface="Arial" charset="0"/>
        <a:ea typeface="+mn-ea"/>
        <a:cs typeface="+mn-cs"/>
      </a:defRPr>
    </a:lvl1pPr>
    <a:lvl2pPr marL="609585" algn="l" defTabSz="1219170" rtl="0" eaLnBrk="1" latinLnBrk="0" hangingPunct="1">
      <a:defRPr sz="1600" b="0" i="0" kern="1200">
        <a:solidFill>
          <a:schemeClr val="tx1"/>
        </a:solidFill>
        <a:latin typeface="Arial" charset="0"/>
        <a:ea typeface="+mn-ea"/>
        <a:cs typeface="+mn-cs"/>
      </a:defRPr>
    </a:lvl2pPr>
    <a:lvl3pPr marL="1219170" algn="l" defTabSz="1219170" rtl="0" eaLnBrk="1" latinLnBrk="0" hangingPunct="1">
      <a:defRPr sz="1600" b="0" i="0" kern="1200">
        <a:solidFill>
          <a:schemeClr val="tx1"/>
        </a:solidFill>
        <a:latin typeface="Arial" charset="0"/>
        <a:ea typeface="+mn-ea"/>
        <a:cs typeface="+mn-cs"/>
      </a:defRPr>
    </a:lvl3pPr>
    <a:lvl4pPr marL="1828754" algn="l" defTabSz="1219170" rtl="0" eaLnBrk="1" latinLnBrk="0" hangingPunct="1">
      <a:defRPr sz="1600" b="0" i="0" kern="1200">
        <a:solidFill>
          <a:schemeClr val="tx1"/>
        </a:solidFill>
        <a:latin typeface="Arial" charset="0"/>
        <a:ea typeface="+mn-ea"/>
        <a:cs typeface="+mn-cs"/>
      </a:defRPr>
    </a:lvl4pPr>
    <a:lvl5pPr marL="2438339" algn="l" defTabSz="1219170" rtl="0" eaLnBrk="1" latinLnBrk="0" hangingPunct="1">
      <a:defRPr sz="1600" b="0" i="0" kern="1200">
        <a:solidFill>
          <a:schemeClr val="tx1"/>
        </a:solidFill>
        <a:latin typeface="Arial" charset="0"/>
        <a:ea typeface="+mn-ea"/>
        <a:cs typeface="+mn-cs"/>
      </a:defRPr>
    </a:lvl5pPr>
    <a:lvl6pPr marL="3047924" algn="l" defTabSz="1219170" rtl="0" eaLnBrk="1" latinLnBrk="0" hangingPunct="1">
      <a:defRPr sz="1600" kern="1200">
        <a:solidFill>
          <a:schemeClr val="tx1"/>
        </a:solidFill>
        <a:latin typeface="+mn-lt"/>
        <a:ea typeface="+mn-ea"/>
        <a:cs typeface="+mn-cs"/>
      </a:defRPr>
    </a:lvl6pPr>
    <a:lvl7pPr marL="3657509" algn="l" defTabSz="1219170" rtl="0" eaLnBrk="1" latinLnBrk="0" hangingPunct="1">
      <a:defRPr sz="1600" kern="1200">
        <a:solidFill>
          <a:schemeClr val="tx1"/>
        </a:solidFill>
        <a:latin typeface="+mn-lt"/>
        <a:ea typeface="+mn-ea"/>
        <a:cs typeface="+mn-cs"/>
      </a:defRPr>
    </a:lvl7pPr>
    <a:lvl8pPr marL="4267093" algn="l" defTabSz="1219170" rtl="0" eaLnBrk="1" latinLnBrk="0" hangingPunct="1">
      <a:defRPr sz="1600" kern="1200">
        <a:solidFill>
          <a:schemeClr val="tx1"/>
        </a:solidFill>
        <a:latin typeface="+mn-lt"/>
        <a:ea typeface="+mn-ea"/>
        <a:cs typeface="+mn-cs"/>
      </a:defRPr>
    </a:lvl8pPr>
    <a:lvl9pPr marL="4876678" algn="l" defTabSz="1219170"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55820770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6" name="Picture 5" descr="Background pattern&#10;&#10;Description automatically generated">
            <a:extLst>
              <a:ext uri="{FF2B5EF4-FFF2-40B4-BE49-F238E27FC236}">
                <a16:creationId xmlns:a16="http://schemas.microsoft.com/office/drawing/2014/main" id="{508AC5A7-CE1D-1B83-E287-3CF1EB9791E6}"/>
              </a:ext>
            </a:extLst>
          </p:cNvPr>
          <p:cNvPicPr>
            <a:picLocks noChangeAspect="1"/>
          </p:cNvPicPr>
          <p:nvPr userDrawn="1"/>
        </p:nvPicPr>
        <p:blipFill>
          <a:blip r:embed="rId2"/>
          <a:stretch>
            <a:fillRect/>
          </a:stretch>
        </p:blipFill>
        <p:spPr>
          <a:xfrm>
            <a:off x="0" y="0"/>
            <a:ext cx="12192000" cy="6223195"/>
          </a:xfrm>
          <a:prstGeom prst="rect">
            <a:avLst/>
          </a:prstGeom>
        </p:spPr>
      </p:pic>
      <p:sp>
        <p:nvSpPr>
          <p:cNvPr id="2" name="Title Placeholder" descr="Master title"/>
          <p:cNvSpPr>
            <a:spLocks noGrp="1"/>
          </p:cNvSpPr>
          <p:nvPr>
            <p:ph type="ctrTitle"/>
          </p:nvPr>
        </p:nvSpPr>
        <p:spPr>
          <a:xfrm>
            <a:off x="2715491" y="634805"/>
            <a:ext cx="6862619" cy="2666171"/>
          </a:xfrm>
          <a:prstGeom prst="rect">
            <a:avLst/>
          </a:prstGeom>
        </p:spPr>
        <p:txBody>
          <a:bodyPr anchor="b" anchorCtr="0">
            <a:normAutofit/>
          </a:bodyPr>
          <a:lstStyle>
            <a:lvl1pPr algn="ctr">
              <a:lnSpc>
                <a:spcPct val="100000"/>
              </a:lnSpc>
              <a:defRPr sz="4000">
                <a:solidFill>
                  <a:srgbClr val="254776"/>
                </a:solidFill>
              </a:defRPr>
            </a:lvl1pPr>
          </a:lstStyle>
          <a:p>
            <a:r>
              <a:rPr lang="en-US" dirty="0"/>
              <a:t>Click to edit Master title style</a:t>
            </a:r>
          </a:p>
        </p:txBody>
      </p:sp>
      <p:sp>
        <p:nvSpPr>
          <p:cNvPr id="3" name="Subtitle Placeholder" descr="Master subtitle"/>
          <p:cNvSpPr>
            <a:spLocks noGrp="1"/>
          </p:cNvSpPr>
          <p:nvPr>
            <p:ph type="subTitle" idx="1"/>
          </p:nvPr>
        </p:nvSpPr>
        <p:spPr>
          <a:xfrm>
            <a:off x="4110182" y="3300976"/>
            <a:ext cx="4073237" cy="911624"/>
          </a:xfrm>
        </p:spPr>
        <p:txBody>
          <a:bodyPr/>
          <a:lstStyle>
            <a:lvl1pPr marL="0" indent="0" algn="ctr">
              <a:buNone/>
              <a:defRPr>
                <a:solidFill>
                  <a:schemeClr val="tx1"/>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Click to edit Master subtitle style</a:t>
            </a:r>
          </a:p>
        </p:txBody>
      </p:sp>
      <p:sp>
        <p:nvSpPr>
          <p:cNvPr id="7" name="Meeting Information" descr="Meering or Audience Data">
            <a:extLst>
              <a:ext uri="{FF2B5EF4-FFF2-40B4-BE49-F238E27FC236}">
                <a16:creationId xmlns:a16="http://schemas.microsoft.com/office/drawing/2014/main" id="{E4830579-3FC9-4C47-AF4E-DC02A16FCB8B}"/>
              </a:ext>
            </a:extLst>
          </p:cNvPr>
          <p:cNvSpPr>
            <a:spLocks noGrp="1"/>
          </p:cNvSpPr>
          <p:nvPr>
            <p:ph type="body" sz="quarter" idx="10" hasCustomPrompt="1"/>
          </p:nvPr>
        </p:nvSpPr>
        <p:spPr>
          <a:xfrm>
            <a:off x="4056005" y="4212601"/>
            <a:ext cx="4181593" cy="911617"/>
          </a:xfrm>
        </p:spPr>
        <p:txBody>
          <a:bodyPr anchor="ctr" anchorCtr="0">
            <a:noAutofit/>
          </a:bodyPr>
          <a:lstStyle>
            <a:lvl1pPr marL="0" indent="0" algn="ctr">
              <a:buNone/>
              <a:defRPr sz="1467">
                <a:solidFill>
                  <a:srgbClr val="464F55"/>
                </a:solidFill>
              </a:defRPr>
            </a:lvl1pPr>
            <a:lvl2pPr marL="457189" indent="0">
              <a:buNone/>
              <a:defRPr sz="1467"/>
            </a:lvl2pPr>
            <a:lvl3pPr marL="914377" indent="0">
              <a:buNone/>
              <a:defRPr sz="1467"/>
            </a:lvl3pPr>
            <a:lvl4pPr marL="1371566" indent="0">
              <a:buNone/>
              <a:defRPr sz="1467"/>
            </a:lvl4pPr>
            <a:lvl5pPr marL="1828754" indent="0">
              <a:buNone/>
              <a:defRPr sz="1467"/>
            </a:lvl5pPr>
          </a:lstStyle>
          <a:p>
            <a:pPr lvl="0"/>
            <a:r>
              <a:rPr lang="en-US" dirty="0"/>
              <a:t>Meeting or Audience Date</a:t>
            </a:r>
          </a:p>
        </p:txBody>
      </p:sp>
      <p:sp>
        <p:nvSpPr>
          <p:cNvPr id="8" name="Slide Number" descr="Page Number">
            <a:extLst>
              <a:ext uri="{FF2B5EF4-FFF2-40B4-BE49-F238E27FC236}">
                <a16:creationId xmlns:a16="http://schemas.microsoft.com/office/drawing/2014/main" id="{EE66D232-CA20-FDCA-F279-F1103BF3DEAE}"/>
              </a:ext>
            </a:extLst>
          </p:cNvP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charset="0"/>
                <a:ea typeface="Arial" charset="0"/>
                <a:cs typeface="Arial" charset="0"/>
              </a:defRPr>
            </a:lvl1pPr>
          </a:lstStyle>
          <a:p>
            <a:fld id="{E2CB33EA-91D6-F140-A440-0A130B2A34DE}" type="slidenum">
              <a:rPr lang="en-US" smtClean="0"/>
              <a:pPr/>
              <a:t>‹#›</a:t>
            </a:fld>
            <a:endParaRPr lang="en-US" dirty="0"/>
          </a:p>
        </p:txBody>
      </p:sp>
      <p:pic>
        <p:nvPicPr>
          <p:cNvPr id="11" name="Picture 10" descr="A picture containing blur, blurry&#10;&#10;Description automatically generated">
            <a:extLst>
              <a:ext uri="{FF2B5EF4-FFF2-40B4-BE49-F238E27FC236}">
                <a16:creationId xmlns:a16="http://schemas.microsoft.com/office/drawing/2014/main" id="{83CD791E-98A1-0162-6CC0-D6583896CE29}"/>
              </a:ext>
            </a:extLst>
          </p:cNvPr>
          <p:cNvPicPr>
            <a:picLocks noChangeAspect="1"/>
          </p:cNvPicPr>
          <p:nvPr userDrawn="1"/>
        </p:nvPicPr>
        <p:blipFill rotWithShape="1">
          <a:blip r:embed="rId3">
            <a:alphaModFix amt="10000"/>
          </a:blip>
          <a:srcRect l="9741" t="6894" r="7309" b="29427"/>
          <a:stretch/>
        </p:blipFill>
        <p:spPr>
          <a:xfrm>
            <a:off x="0" y="0"/>
            <a:ext cx="12192000" cy="6250905"/>
          </a:xfrm>
          <a:prstGeom prst="rect">
            <a:avLst/>
          </a:prstGeom>
        </p:spPr>
      </p:pic>
      <p:pic>
        <p:nvPicPr>
          <p:cNvPr id="9" name="Picture 8" descr="A picture containing text, sign&#10;&#10;Description automatically generated">
            <a:extLst>
              <a:ext uri="{FF2B5EF4-FFF2-40B4-BE49-F238E27FC236}">
                <a16:creationId xmlns:a16="http://schemas.microsoft.com/office/drawing/2014/main" id="{88D0C2E2-5D81-CE5F-219E-22C224152F86}"/>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079658" y="140708"/>
            <a:ext cx="2896355" cy="945597"/>
          </a:xfrm>
          <a:prstGeom prst="rect">
            <a:avLst/>
          </a:prstGeom>
        </p:spPr>
      </p:pic>
    </p:spTree>
    <p:extLst>
      <p:ext uri="{BB962C8B-B14F-4D97-AF65-F5344CB8AC3E}">
        <p14:creationId xmlns:p14="http://schemas.microsoft.com/office/powerpoint/2010/main" val="14176017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B263E6EE-4BB6-8A1C-E311-0E74B18F451C}"/>
              </a:ext>
            </a:extLst>
          </p:cNvPr>
          <p:cNvPicPr>
            <a:picLocks noChangeAspect="1"/>
          </p:cNvPicPr>
          <p:nvPr userDrawn="1"/>
        </p:nvPicPr>
        <p:blipFill rotWithShape="1">
          <a:blip r:embed="rId2"/>
          <a:srcRect l="5869" r="5869" b="12196"/>
          <a:stretch/>
        </p:blipFill>
        <p:spPr>
          <a:xfrm rot="10800000" flipH="1">
            <a:off x="-7495" y="0"/>
            <a:ext cx="12206990" cy="1227014"/>
          </a:xfrm>
          <a:prstGeom prst="rect">
            <a:avLst/>
          </a:prstGeom>
          <a:effectLst>
            <a:outerShdw blurRad="293794" dist="50800" dir="5400000" sx="97000" sy="97000" algn="ctr" rotWithShape="0">
              <a:srgbClr val="000000">
                <a:alpha val="9000"/>
              </a:srgbClr>
            </a:outerShdw>
          </a:effectLst>
        </p:spPr>
      </p:pic>
      <p:sp>
        <p:nvSpPr>
          <p:cNvPr id="12" name="Subtitle Placeholder" descr="Slide sub title">
            <a:extLst>
              <a:ext uri="{FF2B5EF4-FFF2-40B4-BE49-F238E27FC236}">
                <a16:creationId xmlns:a16="http://schemas.microsoft.com/office/drawing/2014/main" id="{E4697456-D8E5-5447-AB08-1193E92AD317}"/>
              </a:ext>
            </a:extLst>
          </p:cNvPr>
          <p:cNvSpPr>
            <a:spLocks noGrp="1"/>
          </p:cNvSpPr>
          <p:nvPr>
            <p:ph type="body" sz="quarter" idx="12" hasCustomPrompt="1"/>
          </p:nvPr>
        </p:nvSpPr>
        <p:spPr>
          <a:xfrm>
            <a:off x="268817" y="636516"/>
            <a:ext cx="11707283" cy="753256"/>
          </a:xfrm>
        </p:spPr>
        <p:txBody>
          <a:bodyPr>
            <a:noAutofit/>
          </a:bodyPr>
          <a:lstStyle>
            <a:lvl1pPr marL="0" indent="0">
              <a:buNone/>
              <a:defRPr sz="2000"/>
            </a:lvl1pPr>
            <a:lvl2pPr marL="457189" indent="0">
              <a:buNone/>
              <a:defRPr sz="2000"/>
            </a:lvl2pPr>
            <a:lvl3pPr marL="914377" indent="0">
              <a:buNone/>
              <a:defRPr sz="2000"/>
            </a:lvl3pPr>
            <a:lvl4pPr marL="1371566" indent="0">
              <a:buNone/>
              <a:defRPr sz="2000"/>
            </a:lvl4pPr>
            <a:lvl5pPr marL="1828754" indent="0">
              <a:buNone/>
              <a:defRPr sz="2000"/>
            </a:lvl5pPr>
          </a:lstStyle>
          <a:p>
            <a:pPr lvl="0"/>
            <a:r>
              <a:rPr lang="en-US" dirty="0"/>
              <a:t>Click to add subtitle</a:t>
            </a:r>
          </a:p>
        </p:txBody>
      </p:sp>
      <p:sp>
        <p:nvSpPr>
          <p:cNvPr id="3" name="Content Placeholder" descr="Slide content"/>
          <p:cNvSpPr>
            <a:spLocks noGrp="1"/>
          </p:cNvSpPr>
          <p:nvPr>
            <p:ph idx="1" hasCustomPrompt="1"/>
          </p:nvPr>
        </p:nvSpPr>
        <p:spPr>
          <a:xfrm>
            <a:off x="267858" y="1471001"/>
            <a:ext cx="11708068" cy="4536015"/>
          </a:xfrm>
        </p:spPr>
        <p:txBody>
          <a:bodyPr lIns="108000"/>
          <a:lstStyle>
            <a:lvl1pPr>
              <a:lnSpc>
                <a:spcPct val="100000"/>
              </a:lnSpc>
              <a:spcBef>
                <a:spcPts val="0"/>
              </a:spcBef>
              <a:spcAft>
                <a:spcPts val="800"/>
              </a:spcAft>
              <a:defRPr/>
            </a:lvl1pPr>
            <a:lvl2pPr>
              <a:lnSpc>
                <a:spcPct val="100000"/>
              </a:lnSpc>
              <a:spcBef>
                <a:spcPts val="0"/>
              </a:spcBef>
              <a:spcAft>
                <a:spcPts val="800"/>
              </a:spcAft>
              <a:defRPr/>
            </a:lvl2pPr>
            <a:lvl3pPr>
              <a:lnSpc>
                <a:spcPct val="100000"/>
              </a:lnSpc>
              <a:spcBef>
                <a:spcPts val="0"/>
              </a:spcBef>
              <a:spcAft>
                <a:spcPts val="800"/>
              </a:spcAft>
              <a:defRPr/>
            </a:lvl3pPr>
            <a:lvl4pPr>
              <a:lnSpc>
                <a:spcPct val="100000"/>
              </a:lnSpc>
              <a:spcBef>
                <a:spcPts val="0"/>
              </a:spcBef>
              <a:spcAft>
                <a:spcPts val="800"/>
              </a:spcAft>
              <a:defRPr/>
            </a:lvl4pPr>
            <a:lvl5pPr>
              <a:lnSpc>
                <a:spcPct val="100000"/>
              </a:lnSpc>
              <a:spcBef>
                <a:spcPts val="0"/>
              </a:spcBef>
              <a:spcAft>
                <a:spcPts val="800"/>
              </a:spcAft>
              <a:defRPr/>
            </a:lvl5pPr>
          </a:lstStyle>
          <a:p>
            <a:pPr lvl="0"/>
            <a:r>
              <a:rPr lang="en-US" dirty="0"/>
              <a:t>Click to add text or select an icon below for picture, table, graph and more content options.</a:t>
            </a:r>
          </a:p>
        </p:txBody>
      </p:sp>
      <p:sp>
        <p:nvSpPr>
          <p:cNvPr id="7" name="Title Placeholder" descr="Master Title">
            <a:extLst>
              <a:ext uri="{FF2B5EF4-FFF2-40B4-BE49-F238E27FC236}">
                <a16:creationId xmlns:a16="http://schemas.microsoft.com/office/drawing/2014/main" id="{2783A4F7-F459-E4B5-6A3C-3ABC5E9C03C0}"/>
              </a:ext>
            </a:extLst>
          </p:cNvPr>
          <p:cNvSpPr>
            <a:spLocks noGrp="1"/>
          </p:cNvSpPr>
          <p:nvPr>
            <p:ph type="title"/>
          </p:nvPr>
        </p:nvSpPr>
        <p:spPr>
          <a:xfrm>
            <a:off x="267858" y="-88021"/>
            <a:ext cx="11708068" cy="1006368"/>
          </a:xfrm>
          <a:prstGeom prst="rect">
            <a:avLst/>
          </a:prstGeom>
        </p:spPr>
        <p:txBody>
          <a:bodyPr vert="horz" lIns="91440" tIns="45720" rIns="91440" bIns="45720" rtlCol="0" anchor="ctr">
            <a:normAutofit/>
          </a:bodyPr>
          <a:lstStyle/>
          <a:p>
            <a:r>
              <a:rPr lang="en-US" dirty="0"/>
              <a:t>Click to edit Master title style</a:t>
            </a:r>
          </a:p>
        </p:txBody>
      </p:sp>
      <p:pic>
        <p:nvPicPr>
          <p:cNvPr id="11" name="Picture 10" descr="A picture containing text, sign&#10;&#10;Description automatically generated">
            <a:extLst>
              <a:ext uri="{FF2B5EF4-FFF2-40B4-BE49-F238E27FC236}">
                <a16:creationId xmlns:a16="http://schemas.microsoft.com/office/drawing/2014/main" id="{8286C0FB-52F0-3A89-90C6-66C46E6DD55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079658" y="140708"/>
            <a:ext cx="2896355" cy="945597"/>
          </a:xfrm>
          <a:prstGeom prst="rect">
            <a:avLst/>
          </a:prstGeom>
        </p:spPr>
      </p:pic>
      <p:sp>
        <p:nvSpPr>
          <p:cNvPr id="10" name="Slide Number" descr="Page Number">
            <a:extLst>
              <a:ext uri="{FF2B5EF4-FFF2-40B4-BE49-F238E27FC236}">
                <a16:creationId xmlns:a16="http://schemas.microsoft.com/office/drawing/2014/main" id="{8889B7D9-D7D3-4C70-618E-523C87036B7C}"/>
              </a:ext>
            </a:extLst>
          </p:cNvP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charset="0"/>
                <a:ea typeface="Arial" charset="0"/>
                <a:cs typeface="Arial" charset="0"/>
              </a:defRPr>
            </a:lvl1pPr>
          </a:lstStyle>
          <a:p>
            <a:fld id="{E2CB33EA-91D6-F140-A440-0A130B2A34DE}" type="slidenum">
              <a:rPr lang="en-US" smtClean="0"/>
              <a:pPr/>
              <a:t>‹#›</a:t>
            </a:fld>
            <a:endParaRPr lang="en-US" dirty="0"/>
          </a:p>
        </p:txBody>
      </p:sp>
    </p:spTree>
    <p:extLst>
      <p:ext uri="{BB962C8B-B14F-4D97-AF65-F5344CB8AC3E}">
        <p14:creationId xmlns:p14="http://schemas.microsoft.com/office/powerpoint/2010/main" val="41722020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6E5F536A-097D-F9C2-3926-5439D376C093}"/>
              </a:ext>
            </a:extLst>
          </p:cNvPr>
          <p:cNvPicPr>
            <a:picLocks noChangeAspect="1"/>
          </p:cNvPicPr>
          <p:nvPr userDrawn="1"/>
        </p:nvPicPr>
        <p:blipFill rotWithShape="1">
          <a:blip r:embed="rId2"/>
          <a:srcRect l="5869" r="5869" b="12196"/>
          <a:stretch/>
        </p:blipFill>
        <p:spPr>
          <a:xfrm rot="10800000" flipH="1">
            <a:off x="-7495" y="0"/>
            <a:ext cx="12206990" cy="1227014"/>
          </a:xfrm>
          <a:prstGeom prst="rect">
            <a:avLst/>
          </a:prstGeom>
          <a:effectLst>
            <a:outerShdw blurRad="293794" dist="50800" dir="5400000" sx="97000" sy="97000" algn="ctr" rotWithShape="0">
              <a:srgbClr val="000000">
                <a:alpha val="9000"/>
              </a:srgbClr>
            </a:outerShdw>
          </a:effectLst>
        </p:spPr>
      </p:pic>
      <p:sp>
        <p:nvSpPr>
          <p:cNvPr id="7" name="Title Placeholder" descr="Master Title">
            <a:extLst>
              <a:ext uri="{FF2B5EF4-FFF2-40B4-BE49-F238E27FC236}">
                <a16:creationId xmlns:a16="http://schemas.microsoft.com/office/drawing/2014/main" id="{D769DDCC-F1E0-C10D-BC2A-BCACFC731371}"/>
              </a:ext>
            </a:extLst>
          </p:cNvPr>
          <p:cNvSpPr>
            <a:spLocks noGrp="1"/>
          </p:cNvSpPr>
          <p:nvPr>
            <p:ph type="title"/>
          </p:nvPr>
        </p:nvSpPr>
        <p:spPr>
          <a:xfrm>
            <a:off x="267858" y="113435"/>
            <a:ext cx="11708068" cy="1006368"/>
          </a:xfrm>
          <a:prstGeom prst="rect">
            <a:avLst/>
          </a:prstGeom>
        </p:spPr>
        <p:txBody>
          <a:bodyPr vert="horz" lIns="91440" tIns="45720" rIns="91440" bIns="45720" rtlCol="0" anchor="ctr">
            <a:normAutofit/>
          </a:bodyPr>
          <a:lstStyle>
            <a:lvl1pPr>
              <a:lnSpc>
                <a:spcPct val="100000"/>
              </a:lnSpc>
              <a:defRPr/>
            </a:lvl1pPr>
          </a:lstStyle>
          <a:p>
            <a:r>
              <a:rPr lang="en-US" dirty="0"/>
              <a:t>Click to edit Master title style</a:t>
            </a:r>
          </a:p>
        </p:txBody>
      </p:sp>
      <p:sp>
        <p:nvSpPr>
          <p:cNvPr id="6" name="Slide Number" descr="Page Number">
            <a:extLst>
              <a:ext uri="{FF2B5EF4-FFF2-40B4-BE49-F238E27FC236}">
                <a16:creationId xmlns:a16="http://schemas.microsoft.com/office/drawing/2014/main" id="{562B326D-4420-96CE-9477-EAFA66BBA81E}"/>
              </a:ext>
            </a:extLst>
          </p:cNvP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charset="0"/>
                <a:ea typeface="Arial" charset="0"/>
                <a:cs typeface="Arial" charset="0"/>
              </a:defRPr>
            </a:lvl1pPr>
          </a:lstStyle>
          <a:p>
            <a:fld id="{E2CB33EA-91D6-F140-A440-0A130B2A34DE}" type="slidenum">
              <a:rPr lang="en-US" smtClean="0"/>
              <a:pPr/>
              <a:t>‹#›</a:t>
            </a:fld>
            <a:endParaRPr lang="en-US" dirty="0"/>
          </a:p>
        </p:txBody>
      </p:sp>
      <p:pic>
        <p:nvPicPr>
          <p:cNvPr id="11" name="Picture 10" descr="A picture containing text, sign&#10;&#10;Description automatically generated">
            <a:extLst>
              <a:ext uri="{FF2B5EF4-FFF2-40B4-BE49-F238E27FC236}">
                <a16:creationId xmlns:a16="http://schemas.microsoft.com/office/drawing/2014/main" id="{E9353E2E-99A4-592F-60C3-5088FF465CD8}"/>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079658" y="140708"/>
            <a:ext cx="2896355" cy="945597"/>
          </a:xfrm>
          <a:prstGeom prst="rect">
            <a:avLst/>
          </a:prstGeom>
        </p:spPr>
      </p:pic>
    </p:spTree>
    <p:extLst>
      <p:ext uri="{BB962C8B-B14F-4D97-AF65-F5344CB8AC3E}">
        <p14:creationId xmlns:p14="http://schemas.microsoft.com/office/powerpoint/2010/main" val="233992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3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43670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3EF50776-A37A-951A-D077-1B92C26B467B}"/>
              </a:ext>
            </a:extLst>
          </p:cNvPr>
          <p:cNvPicPr>
            <a:picLocks noChangeAspect="1"/>
          </p:cNvPicPr>
          <p:nvPr userDrawn="1"/>
        </p:nvPicPr>
        <p:blipFill rotWithShape="1">
          <a:blip r:embed="rId2"/>
          <a:srcRect l="5869" r="5869" b="12196"/>
          <a:stretch/>
        </p:blipFill>
        <p:spPr>
          <a:xfrm rot="10800000" flipH="1">
            <a:off x="-7495" y="0"/>
            <a:ext cx="12206990" cy="1227014"/>
          </a:xfrm>
          <a:prstGeom prst="rect">
            <a:avLst/>
          </a:prstGeom>
          <a:effectLst>
            <a:outerShdw blurRad="293794" dist="50800" dir="5400000" sx="97000" sy="97000" algn="ctr" rotWithShape="0">
              <a:srgbClr val="000000">
                <a:alpha val="9000"/>
              </a:srgbClr>
            </a:outerShdw>
          </a:effectLst>
        </p:spPr>
      </p:pic>
      <p:sp>
        <p:nvSpPr>
          <p:cNvPr id="8" name="Left Content Placeholder">
            <a:extLst>
              <a:ext uri="{FF2B5EF4-FFF2-40B4-BE49-F238E27FC236}">
                <a16:creationId xmlns:a16="http://schemas.microsoft.com/office/drawing/2014/main" id="{7ED32BB9-068A-BC8C-7D27-8C1A6E07DE97}"/>
              </a:ext>
            </a:extLst>
          </p:cNvPr>
          <p:cNvSpPr>
            <a:spLocks noGrp="1"/>
          </p:cNvSpPr>
          <p:nvPr>
            <p:ph sz="half" idx="1" hasCustomPrompt="1"/>
          </p:nvPr>
        </p:nvSpPr>
        <p:spPr>
          <a:xfrm>
            <a:off x="609600" y="1600201"/>
            <a:ext cx="5384800" cy="45259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a:t>Click to add text or select an icon below for picture, table, graph and more content options.</a:t>
            </a:r>
          </a:p>
        </p:txBody>
      </p:sp>
      <p:sp>
        <p:nvSpPr>
          <p:cNvPr id="9" name="Right Content Placeholder">
            <a:extLst>
              <a:ext uri="{FF2B5EF4-FFF2-40B4-BE49-F238E27FC236}">
                <a16:creationId xmlns:a16="http://schemas.microsoft.com/office/drawing/2014/main" id="{AE9B9F67-FF62-5938-072D-74A9156DF599}"/>
              </a:ext>
            </a:extLst>
          </p:cNvPr>
          <p:cNvSpPr>
            <a:spLocks noGrp="1"/>
          </p:cNvSpPr>
          <p:nvPr>
            <p:ph sz="half" idx="2" hasCustomPrompt="1"/>
          </p:nvPr>
        </p:nvSpPr>
        <p:spPr>
          <a:xfrm>
            <a:off x="6197600" y="1600201"/>
            <a:ext cx="5384800" cy="45259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a:t>Click to add text or select an icon below for picture, table, graph and more content options.</a:t>
            </a:r>
          </a:p>
        </p:txBody>
      </p:sp>
      <p:sp>
        <p:nvSpPr>
          <p:cNvPr id="10" name="Subtitle Placeholder" descr="Slide sub title">
            <a:extLst>
              <a:ext uri="{FF2B5EF4-FFF2-40B4-BE49-F238E27FC236}">
                <a16:creationId xmlns:a16="http://schemas.microsoft.com/office/drawing/2014/main" id="{95C762DA-EFD0-C76E-4E74-A61801BDF4D3}"/>
              </a:ext>
            </a:extLst>
          </p:cNvPr>
          <p:cNvSpPr>
            <a:spLocks noGrp="1"/>
          </p:cNvSpPr>
          <p:nvPr>
            <p:ph type="body" sz="quarter" idx="12" hasCustomPrompt="1"/>
          </p:nvPr>
        </p:nvSpPr>
        <p:spPr>
          <a:xfrm>
            <a:off x="268817" y="636516"/>
            <a:ext cx="11707283" cy="753256"/>
          </a:xfrm>
        </p:spPr>
        <p:txBody>
          <a:bodyPr>
            <a:noAutofit/>
          </a:bodyPr>
          <a:lstStyle>
            <a:lvl1pPr marL="0" indent="0">
              <a:buNone/>
              <a:defRPr sz="2000"/>
            </a:lvl1pPr>
            <a:lvl2pPr marL="457189" indent="0">
              <a:buNone/>
              <a:defRPr sz="2000"/>
            </a:lvl2pPr>
            <a:lvl3pPr marL="914377" indent="0">
              <a:buNone/>
              <a:defRPr sz="2000"/>
            </a:lvl3pPr>
            <a:lvl4pPr marL="1371566" indent="0">
              <a:buNone/>
              <a:defRPr sz="2000"/>
            </a:lvl4pPr>
            <a:lvl5pPr marL="1828754" indent="0">
              <a:buNone/>
              <a:defRPr sz="2000"/>
            </a:lvl5pPr>
          </a:lstStyle>
          <a:p>
            <a:pPr lvl="0"/>
            <a:r>
              <a:rPr lang="en-US" dirty="0"/>
              <a:t>Click to add subtitle</a:t>
            </a:r>
          </a:p>
        </p:txBody>
      </p:sp>
      <p:sp>
        <p:nvSpPr>
          <p:cNvPr id="11" name="Title Placeholder" descr="Master Title">
            <a:extLst>
              <a:ext uri="{FF2B5EF4-FFF2-40B4-BE49-F238E27FC236}">
                <a16:creationId xmlns:a16="http://schemas.microsoft.com/office/drawing/2014/main" id="{C90B5A47-A1F6-28BB-5CFA-3CB937513C4D}"/>
              </a:ext>
            </a:extLst>
          </p:cNvPr>
          <p:cNvSpPr>
            <a:spLocks noGrp="1"/>
          </p:cNvSpPr>
          <p:nvPr>
            <p:ph type="title"/>
          </p:nvPr>
        </p:nvSpPr>
        <p:spPr>
          <a:xfrm>
            <a:off x="267858" y="-88021"/>
            <a:ext cx="11708068" cy="1006368"/>
          </a:xfrm>
          <a:prstGeom prst="rect">
            <a:avLst/>
          </a:prstGeom>
        </p:spPr>
        <p:txBody>
          <a:bodyPr vert="horz" lIns="91440" tIns="45720" rIns="91440" bIns="45720" rtlCol="0" anchor="ctr">
            <a:normAutofit/>
          </a:bodyPr>
          <a:lstStyle/>
          <a:p>
            <a:r>
              <a:rPr lang="en-US" dirty="0"/>
              <a:t>Click to edit Master title style</a:t>
            </a:r>
          </a:p>
        </p:txBody>
      </p:sp>
      <p:sp>
        <p:nvSpPr>
          <p:cNvPr id="15" name="Slide Number" descr="Page Number">
            <a:extLst>
              <a:ext uri="{FF2B5EF4-FFF2-40B4-BE49-F238E27FC236}">
                <a16:creationId xmlns:a16="http://schemas.microsoft.com/office/drawing/2014/main" id="{FB11FD29-404E-0128-612A-FE3DE5DAD437}"/>
              </a:ext>
            </a:extLst>
          </p:cNvP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charset="0"/>
                <a:ea typeface="Arial" charset="0"/>
                <a:cs typeface="Arial" charset="0"/>
              </a:defRPr>
            </a:lvl1pPr>
          </a:lstStyle>
          <a:p>
            <a:fld id="{E2CB33EA-91D6-F140-A440-0A130B2A34DE}" type="slidenum">
              <a:rPr lang="en-US" smtClean="0"/>
              <a:pPr/>
              <a:t>‹#›</a:t>
            </a:fld>
            <a:endParaRPr lang="en-US" dirty="0"/>
          </a:p>
        </p:txBody>
      </p:sp>
      <p:pic>
        <p:nvPicPr>
          <p:cNvPr id="16" name="Picture 15" descr="A picture containing text, sign&#10;&#10;Description automatically generated">
            <a:extLst>
              <a:ext uri="{FF2B5EF4-FFF2-40B4-BE49-F238E27FC236}">
                <a16:creationId xmlns:a16="http://schemas.microsoft.com/office/drawing/2014/main" id="{0D8833EF-1349-6CFE-3551-34515FFA92C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079658" y="140708"/>
            <a:ext cx="2896355" cy="945597"/>
          </a:xfrm>
          <a:prstGeom prst="rect">
            <a:avLst/>
          </a:prstGeom>
        </p:spPr>
      </p:pic>
    </p:spTree>
    <p:extLst>
      <p:ext uri="{BB962C8B-B14F-4D97-AF65-F5344CB8AC3E}">
        <p14:creationId xmlns:p14="http://schemas.microsoft.com/office/powerpoint/2010/main" val="3917843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Content Placeholder" descr="Slide Content"/>
          <p:cNvSpPr>
            <a:spLocks noGrp="1"/>
          </p:cNvSpPr>
          <p:nvPr>
            <p:ph type="body" idx="1"/>
          </p:nvPr>
        </p:nvSpPr>
        <p:spPr>
          <a:xfrm>
            <a:off x="267858" y="1480930"/>
            <a:ext cx="11708068" cy="4645234"/>
          </a:xfrm>
          <a:prstGeom prst="rect">
            <a:avLst/>
          </a:prstGeom>
        </p:spPr>
        <p:txBody>
          <a:bodyPr vert="horz" lIns="10800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URL">
            <a:extLst>
              <a:ext uri="{FF2B5EF4-FFF2-40B4-BE49-F238E27FC236}">
                <a16:creationId xmlns:a16="http://schemas.microsoft.com/office/drawing/2014/main" id="{0C654FC7-9C31-074E-AD8E-D6FD365BF2A7}"/>
              </a:ext>
            </a:extLst>
          </p:cNvPr>
          <p:cNvSpPr txBox="1"/>
          <p:nvPr userDrawn="1"/>
        </p:nvSpPr>
        <p:spPr>
          <a:xfrm>
            <a:off x="267858" y="6277352"/>
            <a:ext cx="3339700" cy="559127"/>
          </a:xfrm>
          <a:prstGeom prst="rect">
            <a:avLst/>
          </a:prstGeom>
          <a:noFill/>
        </p:spPr>
        <p:txBody>
          <a:bodyPr wrap="square" rtlCol="0">
            <a:spAutoFit/>
          </a:bodyPr>
          <a:lstStyle/>
          <a:p>
            <a:pPr>
              <a:lnSpc>
                <a:spcPct val="100000"/>
              </a:lnSpc>
              <a:spcAft>
                <a:spcPts val="200"/>
              </a:spcAft>
            </a:pPr>
            <a:r>
              <a:rPr lang="en-CA" sz="900" dirty="0">
                <a:solidFill>
                  <a:srgbClr val="464F55"/>
                </a:solidFill>
                <a:effectLst/>
                <a:latin typeface="Arial" panose="020B0604020202020204" pitchFamily="34" charset="0"/>
                <a:cs typeface="Arial" panose="020B0604020202020204" pitchFamily="34" charset="0"/>
              </a:rPr>
              <a:t>evidencecommission@mcmaster.ca</a:t>
            </a:r>
          </a:p>
          <a:p>
            <a:pPr>
              <a:lnSpc>
                <a:spcPct val="100000"/>
              </a:lnSpc>
              <a:spcAft>
                <a:spcPts val="200"/>
              </a:spcAft>
            </a:pPr>
            <a:r>
              <a:rPr lang="en-CA" sz="900" u="none" dirty="0">
                <a:solidFill>
                  <a:srgbClr val="464F55"/>
                </a:solidFill>
                <a:effectLst/>
                <a:latin typeface="Arial" panose="020B0604020202020204" pitchFamily="34" charset="0"/>
                <a:cs typeface="Arial" panose="020B0604020202020204" pitchFamily="34" charset="0"/>
              </a:rPr>
              <a:t>www.evidencecommission.org</a:t>
            </a:r>
          </a:p>
          <a:p>
            <a:pPr>
              <a:lnSpc>
                <a:spcPct val="100000"/>
              </a:lnSpc>
              <a:spcAft>
                <a:spcPts val="200"/>
              </a:spcAft>
            </a:pPr>
            <a:r>
              <a:rPr lang="en-CA" sz="900" u="none" dirty="0">
                <a:solidFill>
                  <a:srgbClr val="464F55"/>
                </a:solidFill>
                <a:effectLst/>
                <a:latin typeface="Arial" panose="020B0604020202020204" pitchFamily="34" charset="0"/>
                <a:cs typeface="Arial" panose="020B0604020202020204" pitchFamily="34" charset="0"/>
              </a:rPr>
              <a:t>@evidencecomm</a:t>
            </a:r>
          </a:p>
        </p:txBody>
      </p:sp>
      <p:pic>
        <p:nvPicPr>
          <p:cNvPr id="25" name="Picture 24">
            <a:extLst>
              <a:ext uri="{FF2B5EF4-FFF2-40B4-BE49-F238E27FC236}">
                <a16:creationId xmlns:a16="http://schemas.microsoft.com/office/drawing/2014/main" id="{0EB42C68-2428-64E4-0D5F-4E2E792505FB}"/>
              </a:ext>
            </a:extLst>
          </p:cNvPr>
          <p:cNvPicPr>
            <a:picLocks noChangeAspect="1"/>
          </p:cNvPicPr>
          <p:nvPr userDrawn="1"/>
        </p:nvPicPr>
        <p:blipFill>
          <a:blip r:embed="rId7" cstate="print">
            <a:grayscl/>
            <a:extLst>
              <a:ext uri="{28A0092B-C50C-407E-A947-70E740481C1C}">
                <a14:useLocalDpi xmlns:a14="http://schemas.microsoft.com/office/drawing/2010/main" val="0"/>
              </a:ext>
            </a:extLst>
          </a:blip>
          <a:stretch>
            <a:fillRect/>
          </a:stretch>
        </p:blipFill>
        <p:spPr>
          <a:xfrm>
            <a:off x="186493" y="6338887"/>
            <a:ext cx="122703" cy="122703"/>
          </a:xfrm>
          <a:prstGeom prst="rect">
            <a:avLst/>
          </a:prstGeom>
        </p:spPr>
      </p:pic>
      <p:pic>
        <p:nvPicPr>
          <p:cNvPr id="26" name="Picture 25">
            <a:extLst>
              <a:ext uri="{FF2B5EF4-FFF2-40B4-BE49-F238E27FC236}">
                <a16:creationId xmlns:a16="http://schemas.microsoft.com/office/drawing/2014/main" id="{43A7D78D-A0CB-7AFD-BBB4-995E97AE4878}"/>
              </a:ext>
            </a:extLst>
          </p:cNvPr>
          <p:cNvPicPr>
            <a:picLocks noChangeAspect="1"/>
          </p:cNvPicPr>
          <p:nvPr userDrawn="1"/>
        </p:nvPicPr>
        <p:blipFill>
          <a:blip r:embed="rId8" cstate="print">
            <a:grayscl/>
            <a:extLst>
              <a:ext uri="{28A0092B-C50C-407E-A947-70E740481C1C}">
                <a14:useLocalDpi xmlns:a14="http://schemas.microsoft.com/office/drawing/2010/main" val="0"/>
              </a:ext>
            </a:extLst>
          </a:blip>
          <a:stretch>
            <a:fillRect/>
          </a:stretch>
        </p:blipFill>
        <p:spPr>
          <a:xfrm>
            <a:off x="190083" y="6659257"/>
            <a:ext cx="126293" cy="126293"/>
          </a:xfrm>
          <a:prstGeom prst="rect">
            <a:avLst/>
          </a:prstGeom>
        </p:spPr>
      </p:pic>
      <p:pic>
        <p:nvPicPr>
          <p:cNvPr id="27" name="Picture 26">
            <a:extLst>
              <a:ext uri="{FF2B5EF4-FFF2-40B4-BE49-F238E27FC236}">
                <a16:creationId xmlns:a16="http://schemas.microsoft.com/office/drawing/2014/main" id="{CA3FC173-5774-5895-C511-3286CCCFCC41}"/>
              </a:ext>
            </a:extLst>
          </p:cNvPr>
          <p:cNvPicPr>
            <a:picLocks noChangeAspect="1"/>
          </p:cNvPicPr>
          <p:nvPr userDrawn="1"/>
        </p:nvPicPr>
        <p:blipFill>
          <a:blip r:embed="rId9" cstate="print">
            <a:grayscl/>
            <a:extLst>
              <a:ext uri="{28A0092B-C50C-407E-A947-70E740481C1C}">
                <a14:useLocalDpi xmlns:a14="http://schemas.microsoft.com/office/drawing/2010/main" val="0"/>
              </a:ext>
            </a:extLst>
          </a:blip>
          <a:stretch>
            <a:fillRect/>
          </a:stretch>
        </p:blipFill>
        <p:spPr>
          <a:xfrm>
            <a:off x="190083" y="6504045"/>
            <a:ext cx="126293" cy="126293"/>
          </a:xfrm>
          <a:prstGeom prst="rect">
            <a:avLst/>
          </a:prstGeom>
        </p:spPr>
      </p:pic>
      <p:sp>
        <p:nvSpPr>
          <p:cNvPr id="28" name="TextBox 27">
            <a:extLst>
              <a:ext uri="{FF2B5EF4-FFF2-40B4-BE49-F238E27FC236}">
                <a16:creationId xmlns:a16="http://schemas.microsoft.com/office/drawing/2014/main" id="{2DC0F4D4-FDFA-BAAD-9B15-3AAD692D6905}"/>
              </a:ext>
            </a:extLst>
          </p:cNvPr>
          <p:cNvSpPr txBox="1"/>
          <p:nvPr userDrawn="1"/>
        </p:nvSpPr>
        <p:spPr>
          <a:xfrm>
            <a:off x="8408358" y="6300460"/>
            <a:ext cx="3630484" cy="53860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r">
              <a:spcAft>
                <a:spcPts val="200"/>
              </a:spcAft>
            </a:pPr>
            <a:r>
              <a:rPr lang="en-CA" sz="800" i="1" dirty="0">
                <a:solidFill>
                  <a:srgbClr val="464F55"/>
                </a:solidFill>
              </a:rPr>
              <a:t> © McMaster Health Forum on behalf McMaster University</a:t>
            </a:r>
          </a:p>
          <a:p>
            <a:pPr algn="r">
              <a:spcAft>
                <a:spcPts val="200"/>
              </a:spcAft>
            </a:pPr>
            <a:r>
              <a:rPr lang="en-CA" sz="800" i="1" dirty="0">
                <a:solidFill>
                  <a:srgbClr val="464F55"/>
                </a:solidFill>
              </a:rPr>
              <a:t>Share freely, give credit, adapt with permission. This work is licensed under</a:t>
            </a:r>
          </a:p>
          <a:p>
            <a:pPr algn="r">
              <a:spcAft>
                <a:spcPts val="200"/>
              </a:spcAft>
            </a:pPr>
            <a:r>
              <a:rPr lang="en-CA" sz="800" i="1" dirty="0">
                <a:solidFill>
                  <a:srgbClr val="464F55"/>
                </a:solidFill>
              </a:rPr>
              <a:t>a Creative Commons Attribution-NoDerivatives 4.0 International License.</a:t>
            </a:r>
          </a:p>
        </p:txBody>
      </p:sp>
      <p:sp>
        <p:nvSpPr>
          <p:cNvPr id="17" name="Slide Number" descr="Page Number">
            <a:extLst>
              <a:ext uri="{FF2B5EF4-FFF2-40B4-BE49-F238E27FC236}">
                <a16:creationId xmlns:a16="http://schemas.microsoft.com/office/drawing/2014/main" id="{038D6026-73A3-1882-2BB8-CDC441E82D58}"/>
              </a:ext>
            </a:extLst>
          </p:cNvP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charset="0"/>
                <a:ea typeface="Arial" charset="0"/>
                <a:cs typeface="Arial" charset="0"/>
              </a:defRPr>
            </a:lvl1pPr>
          </a:lstStyle>
          <a:p>
            <a:fld id="{E2CB33EA-91D6-F140-A440-0A130B2A34DE}" type="slidenum">
              <a:rPr lang="en-US" smtClean="0"/>
              <a:pPr/>
              <a:t>‹#›</a:t>
            </a:fld>
            <a:endParaRPr lang="en-US" dirty="0"/>
          </a:p>
        </p:txBody>
      </p:sp>
      <p:cxnSp>
        <p:nvCxnSpPr>
          <p:cNvPr id="10" name="Straight Connector 9">
            <a:extLst>
              <a:ext uri="{FF2B5EF4-FFF2-40B4-BE49-F238E27FC236}">
                <a16:creationId xmlns:a16="http://schemas.microsoft.com/office/drawing/2014/main" id="{24220E00-5CFF-0AE1-9606-366474FAFAE9}"/>
              </a:ext>
            </a:extLst>
          </p:cNvPr>
          <p:cNvCxnSpPr>
            <a:cxnSpLocks/>
          </p:cNvCxnSpPr>
          <p:nvPr userDrawn="1"/>
        </p:nvCxnSpPr>
        <p:spPr>
          <a:xfrm>
            <a:off x="0" y="6260774"/>
            <a:ext cx="12192000" cy="0"/>
          </a:xfrm>
          <a:prstGeom prst="line">
            <a:avLst/>
          </a:prstGeom>
          <a:ln w="25400">
            <a:solidFill>
              <a:srgbClr val="464F55"/>
            </a:solidFill>
          </a:ln>
          <a:effectLst/>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1046898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71" r:id="rId3"/>
    <p:sldLayoutId id="2147483673" r:id="rId4"/>
    <p:sldLayoutId id="2147483672" r:id="rId5"/>
  </p:sldLayoutIdLst>
  <p:hf hdr="0" ftr="0"/>
  <p:txStyles>
    <p:titleStyle>
      <a:lvl1pPr marL="0" marR="0" indent="0" algn="l" defTabSz="457189" rtl="0" eaLnBrk="1" fontAlgn="auto" latinLnBrk="0" hangingPunct="1">
        <a:lnSpc>
          <a:spcPct val="100000"/>
        </a:lnSpc>
        <a:spcBef>
          <a:spcPct val="0"/>
        </a:spcBef>
        <a:spcAft>
          <a:spcPts val="0"/>
        </a:spcAft>
        <a:buClrTx/>
        <a:buSzTx/>
        <a:buFontTx/>
        <a:buNone/>
        <a:tabLst/>
        <a:defRPr sz="2400" b="0" i="0" kern="1200">
          <a:solidFill>
            <a:srgbClr val="254776"/>
          </a:solidFill>
          <a:latin typeface="Arial" charset="0"/>
          <a:ea typeface="+mj-ea"/>
          <a:cs typeface="+mj-cs"/>
        </a:defRPr>
      </a:lvl1pPr>
    </p:titleStyle>
    <p:bodyStyle>
      <a:lvl1pPr marL="285750" indent="-285750" algn="l" defTabSz="457189" rtl="0" eaLnBrk="1" latinLnBrk="0" hangingPunct="1">
        <a:lnSpc>
          <a:spcPct val="100000"/>
        </a:lnSpc>
        <a:spcBef>
          <a:spcPts val="0"/>
        </a:spcBef>
        <a:spcAft>
          <a:spcPts val="800"/>
        </a:spcAft>
        <a:buClr>
          <a:srgbClr val="254776"/>
        </a:buClr>
        <a:buFont typeface="Arial" panose="020B0604020202020204" pitchFamily="34" charset="0"/>
        <a:buChar char="•"/>
        <a:defRPr sz="1800" b="0" i="0" kern="1200">
          <a:solidFill>
            <a:srgbClr val="464F55"/>
          </a:solidFill>
          <a:latin typeface="Arial" charset="0"/>
          <a:ea typeface="+mn-ea"/>
          <a:cs typeface="+mn-cs"/>
        </a:defRPr>
      </a:lvl1pPr>
      <a:lvl2pPr marL="646934" indent="-285744" algn="l" defTabSz="457189" rtl="0" eaLnBrk="1" latinLnBrk="0" hangingPunct="1">
        <a:lnSpc>
          <a:spcPct val="100000"/>
        </a:lnSpc>
        <a:spcBef>
          <a:spcPts val="0"/>
        </a:spcBef>
        <a:spcAft>
          <a:spcPts val="800"/>
        </a:spcAft>
        <a:buClr>
          <a:srgbClr val="254776"/>
        </a:buClr>
        <a:buSzPct val="65000"/>
        <a:buFont typeface="Courier New" panose="02070309020205020404" pitchFamily="49" charset="0"/>
        <a:buChar char="o"/>
        <a:defRPr sz="1800" b="0" i="0" kern="1200">
          <a:solidFill>
            <a:schemeClr val="tx1"/>
          </a:solidFill>
          <a:latin typeface="Arial" charset="0"/>
          <a:ea typeface="+mn-ea"/>
          <a:cs typeface="+mn-cs"/>
        </a:defRPr>
      </a:lvl2pPr>
      <a:lvl3pPr marL="902977" indent="-228594" algn="l" defTabSz="457189" rtl="0" eaLnBrk="1" latinLnBrk="0" hangingPunct="1">
        <a:lnSpc>
          <a:spcPct val="100000"/>
        </a:lnSpc>
        <a:spcBef>
          <a:spcPts val="0"/>
        </a:spcBef>
        <a:spcAft>
          <a:spcPts val="800"/>
        </a:spcAft>
        <a:buClr>
          <a:schemeClr val="tx1">
            <a:lumMod val="60000"/>
            <a:lumOff val="40000"/>
          </a:schemeClr>
        </a:buClr>
        <a:buFont typeface="Arial"/>
        <a:buChar char="•"/>
        <a:defRPr sz="1800" b="0" i="0" kern="1200">
          <a:solidFill>
            <a:schemeClr val="tx1"/>
          </a:solidFill>
          <a:latin typeface="Arial" charset="0"/>
          <a:ea typeface="+mn-ea"/>
          <a:cs typeface="+mn-cs"/>
        </a:defRPr>
      </a:lvl3pPr>
      <a:lvl4pPr marL="1168171" indent="-228594" algn="l" defTabSz="457189" rtl="0" eaLnBrk="1" latinLnBrk="0" hangingPunct="1">
        <a:lnSpc>
          <a:spcPct val="100000"/>
        </a:lnSpc>
        <a:spcBef>
          <a:spcPts val="0"/>
        </a:spcBef>
        <a:spcAft>
          <a:spcPts val="800"/>
        </a:spcAft>
        <a:buClr>
          <a:schemeClr val="tx1">
            <a:lumMod val="60000"/>
            <a:lumOff val="40000"/>
          </a:schemeClr>
        </a:buClr>
        <a:buSzPct val="65000"/>
        <a:buFont typeface="Courier New" panose="02070309020205020404" pitchFamily="49" charset="0"/>
        <a:buChar char="o"/>
        <a:defRPr sz="1800" b="0" i="0" kern="1200">
          <a:solidFill>
            <a:schemeClr val="tx1"/>
          </a:solidFill>
          <a:latin typeface="Arial" charset="0"/>
          <a:ea typeface="+mn-ea"/>
          <a:cs typeface="+mn-cs"/>
        </a:defRPr>
      </a:lvl4pPr>
      <a:lvl5pPr marL="1433364" indent="-228594" algn="l" defTabSz="457189" rtl="0" eaLnBrk="1" latinLnBrk="0" hangingPunct="1">
        <a:lnSpc>
          <a:spcPct val="100000"/>
        </a:lnSpc>
        <a:spcBef>
          <a:spcPts val="0"/>
        </a:spcBef>
        <a:spcAft>
          <a:spcPts val="800"/>
        </a:spcAft>
        <a:buClr>
          <a:schemeClr val="tx1">
            <a:lumMod val="60000"/>
            <a:lumOff val="40000"/>
          </a:schemeClr>
        </a:buClr>
        <a:buFont typeface="Arial" panose="020B0604020202020204" pitchFamily="34" charset="0"/>
        <a:buChar char="•"/>
        <a:defRPr sz="1800" b="0" i="0" kern="1200">
          <a:solidFill>
            <a:schemeClr val="tx1"/>
          </a:solidFill>
          <a:latin typeface="Arial" charset="0"/>
          <a:ea typeface="+mn-ea"/>
          <a:cs typeface="+mn-cs"/>
        </a:defRPr>
      </a:lvl5pPr>
      <a:lvl6pPr marL="2514537" indent="-228594" algn="l" defTabSz="457189" rtl="0" eaLnBrk="1" latinLnBrk="0" hangingPunct="1">
        <a:spcBef>
          <a:spcPct val="20000"/>
        </a:spcBef>
        <a:buFont typeface="Arial"/>
        <a:buChar char="•"/>
        <a:defRPr sz="2000" kern="1200">
          <a:solidFill>
            <a:schemeClr val="tx1"/>
          </a:solidFill>
          <a:latin typeface="+mn-lt"/>
          <a:ea typeface="+mn-ea"/>
          <a:cs typeface="+mn-cs"/>
        </a:defRPr>
      </a:lvl6pPr>
      <a:lvl7pPr marL="2971726" indent="-228594" algn="l" defTabSz="457189" rtl="0" eaLnBrk="1" latinLnBrk="0" hangingPunct="1">
        <a:spcBef>
          <a:spcPct val="20000"/>
        </a:spcBef>
        <a:buFont typeface="Arial"/>
        <a:buChar char="•"/>
        <a:defRPr sz="2000" kern="1200">
          <a:solidFill>
            <a:schemeClr val="tx1"/>
          </a:solidFill>
          <a:latin typeface="+mn-lt"/>
          <a:ea typeface="+mn-ea"/>
          <a:cs typeface="+mn-cs"/>
        </a:defRPr>
      </a:lvl7pPr>
      <a:lvl8pPr marL="3428914" indent="-228594" algn="l" defTabSz="457189" rtl="0" eaLnBrk="1" latinLnBrk="0" hangingPunct="1">
        <a:spcBef>
          <a:spcPct val="20000"/>
        </a:spcBef>
        <a:buFont typeface="Arial"/>
        <a:buChar char="•"/>
        <a:defRPr sz="2000" kern="1200">
          <a:solidFill>
            <a:schemeClr val="tx1"/>
          </a:solidFill>
          <a:latin typeface="+mn-lt"/>
          <a:ea typeface="+mn-ea"/>
          <a:cs typeface="+mn-cs"/>
        </a:defRPr>
      </a:lvl8pPr>
      <a:lvl9pPr marL="3886103" indent="-228594" algn="l" defTabSz="457189"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89" rtl="0" eaLnBrk="1" latinLnBrk="0" hangingPunct="1">
        <a:defRPr sz="1800" kern="1200">
          <a:solidFill>
            <a:schemeClr val="tx1"/>
          </a:solidFill>
          <a:latin typeface="+mn-lt"/>
          <a:ea typeface="+mn-ea"/>
          <a:cs typeface="+mn-cs"/>
        </a:defRPr>
      </a:lvl1pPr>
      <a:lvl2pPr marL="457189" algn="l" defTabSz="457189" rtl="0" eaLnBrk="1" latinLnBrk="0" hangingPunct="1">
        <a:defRPr sz="1800" kern="1200">
          <a:solidFill>
            <a:schemeClr val="tx1"/>
          </a:solidFill>
          <a:latin typeface="+mn-lt"/>
          <a:ea typeface="+mn-ea"/>
          <a:cs typeface="+mn-cs"/>
        </a:defRPr>
      </a:lvl2pPr>
      <a:lvl3pPr marL="914377" algn="l" defTabSz="457189" rtl="0" eaLnBrk="1" latinLnBrk="0" hangingPunct="1">
        <a:defRPr sz="1800" kern="1200">
          <a:solidFill>
            <a:schemeClr val="tx1"/>
          </a:solidFill>
          <a:latin typeface="+mn-lt"/>
          <a:ea typeface="+mn-ea"/>
          <a:cs typeface="+mn-cs"/>
        </a:defRPr>
      </a:lvl3pPr>
      <a:lvl4pPr marL="1371566" algn="l" defTabSz="457189" rtl="0" eaLnBrk="1" latinLnBrk="0" hangingPunct="1">
        <a:defRPr sz="1800" kern="1200">
          <a:solidFill>
            <a:schemeClr val="tx1"/>
          </a:solidFill>
          <a:latin typeface="+mn-lt"/>
          <a:ea typeface="+mn-ea"/>
          <a:cs typeface="+mn-cs"/>
        </a:defRPr>
      </a:lvl4pPr>
      <a:lvl5pPr marL="1828754" algn="l" defTabSz="457189" rtl="0" eaLnBrk="1" latinLnBrk="0" hangingPunct="1">
        <a:defRPr sz="1800" kern="1200">
          <a:solidFill>
            <a:schemeClr val="tx1"/>
          </a:solidFill>
          <a:latin typeface="+mn-lt"/>
          <a:ea typeface="+mn-ea"/>
          <a:cs typeface="+mn-cs"/>
        </a:defRPr>
      </a:lvl5pPr>
      <a:lvl6pPr marL="2285943" algn="l" defTabSz="457189" rtl="0" eaLnBrk="1" latinLnBrk="0" hangingPunct="1">
        <a:defRPr sz="1800" kern="1200">
          <a:solidFill>
            <a:schemeClr val="tx1"/>
          </a:solidFill>
          <a:latin typeface="+mn-lt"/>
          <a:ea typeface="+mn-ea"/>
          <a:cs typeface="+mn-cs"/>
        </a:defRPr>
      </a:lvl6pPr>
      <a:lvl7pPr marL="2743131" algn="l" defTabSz="457189" rtl="0" eaLnBrk="1" latinLnBrk="0" hangingPunct="1">
        <a:defRPr sz="1800" kern="1200">
          <a:solidFill>
            <a:schemeClr val="tx1"/>
          </a:solidFill>
          <a:latin typeface="+mn-lt"/>
          <a:ea typeface="+mn-ea"/>
          <a:cs typeface="+mn-cs"/>
        </a:defRPr>
      </a:lvl7pPr>
      <a:lvl8pPr marL="3200320" algn="l" defTabSz="457189" rtl="0" eaLnBrk="1" latinLnBrk="0" hangingPunct="1">
        <a:defRPr sz="1800" kern="1200">
          <a:solidFill>
            <a:schemeClr val="tx1"/>
          </a:solidFill>
          <a:latin typeface="+mn-lt"/>
          <a:ea typeface="+mn-ea"/>
          <a:cs typeface="+mn-cs"/>
        </a:defRPr>
      </a:lvl8pPr>
      <a:lvl9pPr marL="3657509" algn="l" defTabSz="457189"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3.xml"/><Relationship Id="rId5" Type="http://schemas.openxmlformats.org/officeDocument/2006/relationships/image" Target="../media/image10.png"/><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80CFEB67-CB47-E516-43B9-125025183547}"/>
              </a:ext>
            </a:extLst>
          </p:cNvPr>
          <p:cNvSpPr/>
          <p:nvPr/>
        </p:nvSpPr>
        <p:spPr>
          <a:xfrm>
            <a:off x="0" y="6003258"/>
            <a:ext cx="12192000" cy="85474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609585"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srgbClr val="FFFFFF"/>
              </a:solidFill>
              <a:effectLst/>
              <a:uLnTx/>
              <a:uFillTx/>
              <a:latin typeface="Arial" panose="020B0604020202020204" pitchFamily="34" charset="0"/>
              <a:cs typeface="Arial" panose="020B0604020202020204" pitchFamily="34" charset="0"/>
            </a:endParaRPr>
          </a:p>
        </p:txBody>
      </p:sp>
      <p:sp>
        <p:nvSpPr>
          <p:cNvPr id="9" name="Rounded Rectangle 8">
            <a:extLst>
              <a:ext uri="{FF2B5EF4-FFF2-40B4-BE49-F238E27FC236}">
                <a16:creationId xmlns:a16="http://schemas.microsoft.com/office/drawing/2014/main" id="{0AAA9F26-8570-FB92-3198-311440E6BB2F}"/>
              </a:ext>
            </a:extLst>
          </p:cNvPr>
          <p:cNvSpPr/>
          <p:nvPr/>
        </p:nvSpPr>
        <p:spPr>
          <a:xfrm>
            <a:off x="9281384" y="2693124"/>
            <a:ext cx="2743433" cy="3548189"/>
          </a:xfrm>
          <a:prstGeom prst="roundRect">
            <a:avLst/>
          </a:prstGeom>
          <a:solidFill>
            <a:srgbClr val="FEB714">
              <a:alpha val="7245"/>
            </a:srgbClr>
          </a:solidFill>
          <a:ln w="12700">
            <a:solidFill>
              <a:srgbClr val="FEB714">
                <a:alpha val="50000"/>
              </a:srgb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dirty="0">
              <a:solidFill>
                <a:srgbClr val="254776"/>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0BC08973-2B0F-8553-722D-77407DFF6044}"/>
              </a:ext>
            </a:extLst>
          </p:cNvPr>
          <p:cNvSpPr txBox="1"/>
          <p:nvPr/>
        </p:nvSpPr>
        <p:spPr>
          <a:xfrm>
            <a:off x="203734" y="1873145"/>
            <a:ext cx="2917082" cy="1015663"/>
          </a:xfrm>
          <a:prstGeom prst="rect">
            <a:avLst/>
          </a:prstGeom>
          <a:noFill/>
        </p:spPr>
        <p:txBody>
          <a:bodyPr wrap="square">
            <a:spAutoFit/>
          </a:bodyPr>
          <a:lstStyle/>
          <a:p>
            <a:pPr marL="177800" marR="0" lvl="0" algn="ctr" defTabSz="609585" rtl="0" eaLnBrk="1" fontAlgn="auto" latinLnBrk="0" hangingPunct="1">
              <a:spcBef>
                <a:spcPts val="0"/>
              </a:spcBef>
              <a:spcAft>
                <a:spcPts val="0"/>
              </a:spcAft>
              <a:buClrTx/>
              <a:buSzTx/>
              <a:tabLst/>
              <a:defRPr/>
            </a:pPr>
            <a:r>
              <a:rPr lang="ja-JP" altLang="ja-JP" sz="1200" b="1" dirty="0">
                <a:solidFill>
                  <a:srgbClr val="254776"/>
                </a:solidFill>
                <a:effectLst/>
                <a:latin typeface="Arial" panose="020B0604020202020204" pitchFamily="34" charset="0"/>
                <a:cs typeface="Arial" panose="020B0604020202020204" pitchFamily="34" charset="0"/>
              </a:rPr>
              <a:t>市民が他者の主張について判断したり、あるトピックに関して信頼できる情報をより広く発見</a:t>
            </a:r>
            <a:r>
              <a:rPr lang="en-US" altLang="ja-JP" sz="1200" b="1" dirty="0">
                <a:solidFill>
                  <a:srgbClr val="254776"/>
                </a:solidFill>
                <a:effectLst/>
                <a:latin typeface="Arial" panose="020B0604020202020204" pitchFamily="34" charset="0"/>
                <a:cs typeface="Arial" panose="020B0604020202020204" pitchFamily="34" charset="0"/>
              </a:rPr>
              <a:t>(</a:t>
            </a:r>
            <a:r>
              <a:rPr lang="ja-JP" altLang="ja-JP" sz="1200" b="1" dirty="0">
                <a:solidFill>
                  <a:srgbClr val="254776"/>
                </a:solidFill>
                <a:effectLst/>
                <a:latin typeface="Arial" panose="020B0604020202020204" pitchFamily="34" charset="0"/>
                <a:cs typeface="Arial" panose="020B0604020202020204" pitchFamily="34" charset="0"/>
              </a:rPr>
              <a:t>および入手</a:t>
            </a:r>
            <a:r>
              <a:rPr lang="en-US" altLang="ja-JP" sz="1200" b="1" dirty="0">
                <a:solidFill>
                  <a:srgbClr val="254776"/>
                </a:solidFill>
                <a:effectLst/>
                <a:latin typeface="Arial" panose="020B0604020202020204" pitchFamily="34" charset="0"/>
                <a:cs typeface="Arial" panose="020B0604020202020204" pitchFamily="34" charset="0"/>
              </a:rPr>
              <a:t>)</a:t>
            </a:r>
            <a:r>
              <a:rPr lang="ja-JP" altLang="ja-JP" sz="1200" b="1" dirty="0">
                <a:solidFill>
                  <a:srgbClr val="254776"/>
                </a:solidFill>
                <a:effectLst/>
                <a:latin typeface="Arial" panose="020B0604020202020204" pitchFamily="34" charset="0"/>
                <a:cs typeface="Arial" panose="020B0604020202020204" pitchFamily="34" charset="0"/>
              </a:rPr>
              <a:t>したりするのを助ける。</a:t>
            </a:r>
            <a:endParaRPr kumimoji="0" lang="en-US" sz="1200" b="1" i="0" u="none" strike="noStrike" kern="1200" cap="none" normalizeH="0" baseline="0" noProof="0" dirty="0">
              <a:ln>
                <a:noFill/>
              </a:ln>
              <a:solidFill>
                <a:srgbClr val="254776"/>
              </a:solidFill>
              <a:effectLst/>
              <a:uLnTx/>
              <a:uFillTx/>
              <a:latin typeface="Arial" panose="020B0604020202020204" pitchFamily="34" charset="0"/>
              <a:cs typeface="Arial" panose="020B0604020202020204" pitchFamily="34" charset="0"/>
            </a:endParaRPr>
          </a:p>
          <a:p>
            <a:pPr marL="717550" lvl="2" algn="ctr">
              <a:defRPr/>
            </a:pPr>
            <a:endParaRPr lang="en-US" sz="1200" b="1" dirty="0">
              <a:solidFill>
                <a:srgbClr val="254776"/>
              </a:solidFill>
              <a:latin typeface="Arial" panose="020B0604020202020204" pitchFamily="34" charset="0"/>
              <a:cs typeface="Arial" panose="020B0604020202020204" pitchFamily="34" charset="0"/>
            </a:endParaRPr>
          </a:p>
        </p:txBody>
      </p:sp>
      <p:grpSp>
        <p:nvGrpSpPr>
          <p:cNvPr id="4" name="Group 3">
            <a:extLst>
              <a:ext uri="{FF2B5EF4-FFF2-40B4-BE49-F238E27FC236}">
                <a16:creationId xmlns:a16="http://schemas.microsoft.com/office/drawing/2014/main" id="{C3622799-AFBA-9494-7243-D5FA3A3EB2C4}"/>
              </a:ext>
            </a:extLst>
          </p:cNvPr>
          <p:cNvGrpSpPr/>
          <p:nvPr/>
        </p:nvGrpSpPr>
        <p:grpSpPr>
          <a:xfrm>
            <a:off x="282548" y="2693907"/>
            <a:ext cx="2759454" cy="4127752"/>
            <a:chOff x="187152" y="2696998"/>
            <a:chExt cx="2759454" cy="4127752"/>
          </a:xfrm>
        </p:grpSpPr>
        <p:sp>
          <p:nvSpPr>
            <p:cNvPr id="12" name="Rounded Rectangle 11">
              <a:extLst>
                <a:ext uri="{FF2B5EF4-FFF2-40B4-BE49-F238E27FC236}">
                  <a16:creationId xmlns:a16="http://schemas.microsoft.com/office/drawing/2014/main" id="{C55D154D-212E-055D-ACC0-C0FFDE5A1E87}"/>
                </a:ext>
              </a:extLst>
            </p:cNvPr>
            <p:cNvSpPr/>
            <p:nvPr/>
          </p:nvSpPr>
          <p:spPr>
            <a:xfrm>
              <a:off x="187152" y="2696998"/>
              <a:ext cx="2759454" cy="4127752"/>
            </a:xfrm>
            <a:prstGeom prst="roundRect">
              <a:avLst/>
            </a:prstGeom>
            <a:solidFill>
              <a:srgbClr val="FEB714">
                <a:alpha val="7245"/>
              </a:srgbClr>
            </a:solidFill>
            <a:ln w="12700">
              <a:solidFill>
                <a:srgbClr val="FEB714">
                  <a:alpha val="50000"/>
                </a:srgb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dirty="0">
                <a:solidFill>
                  <a:srgbClr val="254776"/>
                </a:solidFill>
                <a:latin typeface="Arial" panose="020B0604020202020204" pitchFamily="34" charset="0"/>
                <a:cs typeface="Arial" panose="020B0604020202020204" pitchFamily="34" charset="0"/>
              </a:endParaRPr>
            </a:p>
          </p:txBody>
        </p:sp>
        <p:sp>
          <p:nvSpPr>
            <p:cNvPr id="10" name="TextBox 9">
              <a:extLst>
                <a:ext uri="{FF2B5EF4-FFF2-40B4-BE49-F238E27FC236}">
                  <a16:creationId xmlns:a16="http://schemas.microsoft.com/office/drawing/2014/main" id="{37A8A362-B52B-87A1-ABE7-57F457611954}"/>
                </a:ext>
              </a:extLst>
            </p:cNvPr>
            <p:cNvSpPr txBox="1"/>
            <p:nvPr/>
          </p:nvSpPr>
          <p:spPr>
            <a:xfrm>
              <a:off x="196361" y="2858541"/>
              <a:ext cx="2726454" cy="3801041"/>
            </a:xfrm>
            <a:prstGeom prst="rect">
              <a:avLst/>
            </a:prstGeom>
            <a:noFill/>
          </p:spPr>
          <p:txBody>
            <a:bodyPr wrap="square">
              <a:spAutoFit/>
            </a:bodyPr>
            <a:lstStyle/>
            <a:p>
              <a:pPr marL="95250" marR="55245" lvl="0" indent="-95250" algn="just">
                <a:spcBef>
                  <a:spcPts val="685"/>
                </a:spcBef>
                <a:spcAft>
                  <a:spcPts val="0"/>
                </a:spcAft>
                <a:buClr>
                  <a:srgbClr val="254776"/>
                </a:buClr>
                <a:buSzPts val="750"/>
                <a:buFont typeface="Trebuchet MS" panose="020B0603020202020204" pitchFamily="34" charset="0"/>
                <a:buChar char="•"/>
                <a:tabLst>
                  <a:tab pos="161925" algn="l"/>
                  <a:tab pos="167640" algn="l"/>
                </a:tabLst>
              </a:pPr>
              <a:r>
                <a:rPr lang="ja-JP" altLang="ja-JP" sz="1100" dirty="0">
                  <a:solidFill>
                    <a:srgbClr val="254776"/>
                  </a:solidFill>
                  <a:effectLst/>
                  <a:latin typeface="Arial" panose="020B0604020202020204" pitchFamily="34" charset="0"/>
                  <a:cs typeface="Arial" panose="020B0604020202020204" pitchFamily="34" charset="0"/>
                </a:rPr>
                <a:t>クリティカル・シンキングのスキルを向上させるツールおよび研修</a:t>
              </a:r>
              <a:r>
                <a:rPr lang="en-US" altLang="ja-JP" sz="1100" dirty="0">
                  <a:solidFill>
                    <a:srgbClr val="254776"/>
                  </a:solidFill>
                  <a:effectLst/>
                  <a:latin typeface="Arial" panose="020B0604020202020204" pitchFamily="34" charset="0"/>
                  <a:cs typeface="Arial" panose="020B0604020202020204" pitchFamily="34" charset="0"/>
                </a:rPr>
                <a:t>(</a:t>
              </a:r>
              <a:r>
                <a:rPr lang="ja-JP" altLang="ja-JP" sz="1100" dirty="0">
                  <a:solidFill>
                    <a:srgbClr val="254776"/>
                  </a:solidFill>
                  <a:effectLst/>
                  <a:latin typeface="Arial" panose="020B0604020202020204" pitchFamily="34" charset="0"/>
                  <a:cs typeface="Arial" panose="020B0604020202020204" pitchFamily="34" charset="0"/>
                </a:rPr>
                <a:t>例えば、</a:t>
              </a:r>
              <a:r>
                <a:rPr lang="en-US" altLang="ja-JP" sz="1100" dirty="0">
                  <a:solidFill>
                    <a:srgbClr val="254776"/>
                  </a:solidFill>
                  <a:effectLst/>
                  <a:latin typeface="Arial" panose="020B0604020202020204" pitchFamily="34" charset="0"/>
                  <a:cs typeface="Arial" panose="020B0604020202020204" pitchFamily="34" charset="0"/>
                </a:rPr>
                <a:t>thatsaclaim.org</a:t>
              </a:r>
              <a:r>
                <a:rPr lang="ja-JP" altLang="ja-JP" sz="1100" dirty="0">
                  <a:solidFill>
                    <a:srgbClr val="254776"/>
                  </a:solidFill>
                  <a:effectLst/>
                  <a:latin typeface="Arial" panose="020B0604020202020204" pitchFamily="34" charset="0"/>
                  <a:cs typeface="Arial" panose="020B0604020202020204" pitchFamily="34" charset="0"/>
                </a:rPr>
                <a:t>およびセンス・アバウト・サイエンス</a:t>
              </a:r>
              <a:r>
                <a:rPr lang="en-US" altLang="ja-JP" sz="1100" dirty="0">
                  <a:solidFill>
                    <a:srgbClr val="254776"/>
                  </a:solidFill>
                  <a:effectLst/>
                  <a:latin typeface="Arial" panose="020B0604020202020204" pitchFamily="34" charset="0"/>
                  <a:cs typeface="Arial" panose="020B0604020202020204" pitchFamily="34" charset="0"/>
                </a:rPr>
                <a:t>(Sense About Science)</a:t>
              </a:r>
              <a:r>
                <a:rPr lang="ja-JP" altLang="ja-JP" sz="1100" dirty="0">
                  <a:solidFill>
                    <a:srgbClr val="254776"/>
                  </a:solidFill>
                  <a:effectLst/>
                  <a:latin typeface="Arial" panose="020B0604020202020204" pitchFamily="34" charset="0"/>
                  <a:cs typeface="Arial" panose="020B0604020202020204" pitchFamily="34" charset="0"/>
                </a:rPr>
                <a:t>によるリスクに関するノウハウのフレームワーク。</a:t>
              </a:r>
              <a:r>
                <a:rPr lang="en-US" altLang="ja-JP" sz="1100" dirty="0">
                  <a:solidFill>
                    <a:srgbClr val="254776"/>
                  </a:solidFill>
                  <a:effectLst/>
                  <a:latin typeface="Arial" panose="020B0604020202020204" pitchFamily="34" charset="0"/>
                  <a:cs typeface="Arial" panose="020B0604020202020204" pitchFamily="34" charset="0"/>
                </a:rPr>
                <a:t>学校を含む。)</a:t>
              </a:r>
              <a:endParaRPr lang="ja-JP" altLang="ja-JP" sz="1100" dirty="0">
                <a:solidFill>
                  <a:srgbClr val="254776"/>
                </a:solidFill>
                <a:effectLst/>
                <a:latin typeface="Arial" panose="020B0604020202020204" pitchFamily="34" charset="0"/>
                <a:cs typeface="Arial" panose="020B0604020202020204" pitchFamily="34" charset="0"/>
              </a:endParaRPr>
            </a:p>
            <a:p>
              <a:pPr marL="95250" marR="175260" lvl="0" indent="-95250" algn="just">
                <a:spcBef>
                  <a:spcPts val="420"/>
                </a:spcBef>
                <a:spcAft>
                  <a:spcPts val="0"/>
                </a:spcAft>
                <a:buClr>
                  <a:srgbClr val="254776"/>
                </a:buClr>
                <a:buSzPts val="750"/>
                <a:buFont typeface="Trebuchet MS" panose="020B0603020202020204" pitchFamily="34" charset="0"/>
                <a:buChar char="•"/>
                <a:tabLst>
                  <a:tab pos="161925" algn="l"/>
                  <a:tab pos="166688" algn="l"/>
                  <a:tab pos="2784475" algn="l"/>
                </a:tabLst>
              </a:pPr>
              <a:r>
                <a:rPr lang="ja-JP" altLang="ja-JP" sz="1100" dirty="0">
                  <a:solidFill>
                    <a:srgbClr val="254776"/>
                  </a:solidFill>
                  <a:effectLst/>
                  <a:latin typeface="Arial" panose="020B0604020202020204" pitchFamily="34" charset="0"/>
                  <a:cs typeface="Arial" panose="020B0604020202020204" pitchFamily="34" charset="0"/>
                </a:rPr>
                <a:t>さまざまなトピックに関する最良のエビデンスの平易な要約</a:t>
              </a:r>
              <a:r>
                <a:rPr lang="en-US" altLang="ja-JP" sz="1100" dirty="0">
                  <a:solidFill>
                    <a:srgbClr val="254776"/>
                  </a:solidFill>
                  <a:effectLst/>
                  <a:latin typeface="Arial" panose="020B0604020202020204" pitchFamily="34" charset="0"/>
                  <a:cs typeface="Arial" panose="020B0604020202020204" pitchFamily="34" charset="0"/>
                </a:rPr>
                <a:t>(</a:t>
              </a:r>
              <a:r>
                <a:rPr lang="ja-JP" altLang="ja-JP" sz="1100" dirty="0">
                  <a:solidFill>
                    <a:srgbClr val="254776"/>
                  </a:solidFill>
                  <a:effectLst/>
                  <a:latin typeface="Arial" panose="020B0604020202020204" pitchFamily="34" charset="0"/>
                  <a:cs typeface="Arial" panose="020B0604020202020204" pitchFamily="34" charset="0"/>
                </a:rPr>
                <a:t>例えば、キャンベルおよびコクラン</a:t>
              </a:r>
              <a:r>
                <a:rPr lang="en-US" altLang="ja-JP" sz="1100" dirty="0">
                  <a:solidFill>
                    <a:srgbClr val="254776"/>
                  </a:solidFill>
                  <a:effectLst/>
                  <a:latin typeface="Arial" panose="020B0604020202020204" pitchFamily="34" charset="0"/>
                  <a:cs typeface="Arial" panose="020B0604020202020204" pitchFamily="34" charset="0"/>
                </a:rPr>
                <a:t>)</a:t>
              </a:r>
              <a:r>
                <a:rPr lang="ja-JP" altLang="ja-JP" sz="1100" dirty="0">
                  <a:solidFill>
                    <a:srgbClr val="254776"/>
                  </a:solidFill>
                  <a:effectLst/>
                  <a:latin typeface="Arial" panose="020B0604020202020204" pitchFamily="34" charset="0"/>
                  <a:cs typeface="Arial" panose="020B0604020202020204" pitchFamily="34" charset="0"/>
                </a:rPr>
                <a:t>と、それに付随する視聴覚資料</a:t>
              </a:r>
            </a:p>
            <a:p>
              <a:pPr marL="95250" marR="55245" lvl="0" indent="-95250" algn="just">
                <a:spcBef>
                  <a:spcPts val="420"/>
                </a:spcBef>
                <a:spcAft>
                  <a:spcPts val="0"/>
                </a:spcAft>
                <a:buClr>
                  <a:srgbClr val="254776"/>
                </a:buClr>
                <a:buSzPts val="750"/>
                <a:buFont typeface="Trebuchet MS" panose="020B0603020202020204" pitchFamily="34" charset="0"/>
                <a:buChar char="•"/>
                <a:tabLst>
                  <a:tab pos="161925" algn="l"/>
                  <a:tab pos="167640" algn="l"/>
                </a:tabLst>
              </a:pPr>
              <a:r>
                <a:rPr lang="ja-JP" altLang="ja-JP" sz="1100" dirty="0">
                  <a:solidFill>
                    <a:srgbClr val="254776"/>
                  </a:solidFill>
                  <a:effectLst/>
                  <a:latin typeface="Arial" panose="020B0604020202020204" pitchFamily="34" charset="0"/>
                  <a:cs typeface="Arial" panose="020B0604020202020204" pitchFamily="34" charset="0"/>
                </a:rPr>
                <a:t>ジャーナリズムおよび科学コミュニケーション戦略</a:t>
              </a:r>
              <a:r>
                <a:rPr lang="en-US" altLang="ja-JP" sz="1100" dirty="0">
                  <a:solidFill>
                    <a:srgbClr val="254776"/>
                  </a:solidFill>
                  <a:effectLst/>
                  <a:latin typeface="Arial" panose="020B0604020202020204" pitchFamily="34" charset="0"/>
                  <a:cs typeface="Arial" panose="020B0604020202020204" pitchFamily="34" charset="0"/>
                </a:rPr>
                <a:t>(</a:t>
              </a:r>
              <a:r>
                <a:rPr lang="ja-JP" altLang="ja-JP" sz="1100" dirty="0">
                  <a:solidFill>
                    <a:srgbClr val="254776"/>
                  </a:solidFill>
                  <a:effectLst/>
                  <a:latin typeface="Arial" panose="020B0604020202020204" pitchFamily="34" charset="0"/>
                  <a:cs typeface="Arial" panose="020B0604020202020204" pitchFamily="34" charset="0"/>
                </a:rPr>
                <a:t>例えば、事実確認サービス、誤情報や陰謀論で注意すべきことを認識する際の助けになる「プレバンキング」、誤情報を取り上げる直前および直後にそれについてエビデンスが述べていることを示す「真実のサンドイッチ」</a:t>
              </a:r>
            </a:p>
            <a:p>
              <a:pPr marL="95250" marR="46990" lvl="0" indent="-95250" algn="just">
                <a:spcBef>
                  <a:spcPts val="445"/>
                </a:spcBef>
                <a:spcAft>
                  <a:spcPts val="0"/>
                </a:spcAft>
                <a:buClr>
                  <a:srgbClr val="254776"/>
                </a:buClr>
                <a:buSzPts val="750"/>
                <a:buFont typeface="Trebuchet MS" panose="020B0603020202020204" pitchFamily="34" charset="0"/>
                <a:buChar char="•"/>
                <a:tabLst>
                  <a:tab pos="161925" algn="l"/>
                  <a:tab pos="167640" algn="l"/>
                </a:tabLst>
              </a:pPr>
              <a:r>
                <a:rPr lang="ja-JP" altLang="ja-JP" sz="1100" dirty="0">
                  <a:solidFill>
                    <a:srgbClr val="254776"/>
                  </a:solidFill>
                  <a:effectLst/>
                  <a:latin typeface="Arial" panose="020B0604020202020204" pitchFamily="34" charset="0"/>
                  <a:cs typeface="Arial" panose="020B0604020202020204" pitchFamily="34" charset="0"/>
                </a:rPr>
                <a:t>エビデンスが理解、評価、利用される文化を構築するためのキャンペーン</a:t>
              </a:r>
              <a:r>
                <a:rPr lang="en-US" altLang="ja-JP" sz="1100" dirty="0">
                  <a:solidFill>
                    <a:srgbClr val="254776"/>
                  </a:solidFill>
                  <a:effectLst/>
                  <a:latin typeface="Arial" panose="020B0604020202020204" pitchFamily="34" charset="0"/>
                  <a:cs typeface="Arial" panose="020B0604020202020204" pitchFamily="34" charset="0"/>
                </a:rPr>
                <a:t>(</a:t>
              </a:r>
              <a:r>
                <a:rPr lang="ja-JP" altLang="ja-JP" sz="1100" dirty="0">
                  <a:solidFill>
                    <a:srgbClr val="254776"/>
                  </a:solidFill>
                  <a:effectLst/>
                  <a:latin typeface="Arial" panose="020B0604020202020204" pitchFamily="34" charset="0"/>
                  <a:cs typeface="Arial" panose="020B0604020202020204" pitchFamily="34" charset="0"/>
                </a:rPr>
                <a:t>エビデンスウィーク、</a:t>
              </a:r>
              <a:r>
                <a:rPr lang="en-US" altLang="ja-JP" sz="1100" dirty="0">
                  <a:solidFill>
                    <a:srgbClr val="254776"/>
                  </a:solidFill>
                  <a:effectLst/>
                  <a:latin typeface="Arial" panose="020B0604020202020204" pitchFamily="34" charset="0"/>
                  <a:cs typeface="Arial" panose="020B0604020202020204" pitchFamily="34" charset="0"/>
                </a:rPr>
                <a:t>#askforevidence</a:t>
              </a:r>
              <a:r>
                <a:rPr lang="ja-JP" altLang="ja-JP" sz="1100" dirty="0">
                  <a:solidFill>
                    <a:srgbClr val="254776"/>
                  </a:solidFill>
                  <a:effectLst/>
                  <a:latin typeface="Arial" panose="020B0604020202020204" pitchFamily="34" charset="0"/>
                  <a:cs typeface="Arial" panose="020B0604020202020204" pitchFamily="34" charset="0"/>
                </a:rPr>
                <a:t>のハッシュタグ</a:t>
              </a:r>
              <a:r>
                <a:rPr lang="en-US" altLang="ja-JP" sz="1100" dirty="0">
                  <a:solidFill>
                    <a:srgbClr val="254776"/>
                  </a:solidFill>
                  <a:effectLst/>
                  <a:latin typeface="Arial" panose="020B0604020202020204" pitchFamily="34" charset="0"/>
                  <a:cs typeface="Arial" panose="020B0604020202020204" pitchFamily="34" charset="0"/>
                </a:rPr>
                <a:t>)</a:t>
              </a:r>
              <a:endParaRPr lang="ja-JP" altLang="ja-JP" sz="1100" dirty="0">
                <a:solidFill>
                  <a:srgbClr val="254776"/>
                </a:solidFill>
                <a:effectLst/>
                <a:latin typeface="Arial" panose="020B0604020202020204" pitchFamily="34" charset="0"/>
                <a:cs typeface="Arial" panose="020B0604020202020204" pitchFamily="34" charset="0"/>
              </a:endParaRPr>
            </a:p>
          </p:txBody>
        </p:sp>
      </p:grpSp>
      <p:sp>
        <p:nvSpPr>
          <p:cNvPr id="11" name="TextBox 10">
            <a:extLst>
              <a:ext uri="{FF2B5EF4-FFF2-40B4-BE49-F238E27FC236}">
                <a16:creationId xmlns:a16="http://schemas.microsoft.com/office/drawing/2014/main" id="{3D7E6534-0DEC-CAC7-31D5-8C3F63F73B0E}"/>
              </a:ext>
            </a:extLst>
          </p:cNvPr>
          <p:cNvSpPr txBox="1"/>
          <p:nvPr/>
        </p:nvSpPr>
        <p:spPr>
          <a:xfrm>
            <a:off x="3527137" y="1873145"/>
            <a:ext cx="2290841" cy="461665"/>
          </a:xfrm>
          <a:prstGeom prst="rect">
            <a:avLst/>
          </a:prstGeom>
          <a:noFill/>
        </p:spPr>
        <p:txBody>
          <a:bodyPr wrap="square">
            <a:spAutoFit/>
          </a:bodyPr>
          <a:lstStyle/>
          <a:p>
            <a:pPr algn="ctr">
              <a:defRPr/>
            </a:pPr>
            <a:r>
              <a:rPr lang="ja-JP" altLang="ja-JP" sz="1200" b="1" dirty="0">
                <a:solidFill>
                  <a:srgbClr val="254776"/>
                </a:solidFill>
                <a:effectLst/>
                <a:latin typeface="Arial" panose="020B0604020202020204" pitchFamily="34" charset="0"/>
                <a:cs typeface="Arial" panose="020B0604020202020204" pitchFamily="34" charset="0"/>
              </a:rPr>
              <a:t>市民が選択する際にエビデンスを利用できるようにする。</a:t>
            </a:r>
            <a:endParaRPr lang="en-US" sz="1200" b="1" dirty="0">
              <a:solidFill>
                <a:srgbClr val="254776"/>
              </a:solidFill>
              <a:latin typeface="Arial" panose="020B0604020202020204" pitchFamily="34" charset="0"/>
              <a:cs typeface="Arial" panose="020B0604020202020204" pitchFamily="34" charset="0"/>
            </a:endParaRPr>
          </a:p>
        </p:txBody>
      </p:sp>
      <p:sp>
        <p:nvSpPr>
          <p:cNvPr id="13" name="TextBox 12">
            <a:extLst>
              <a:ext uri="{FF2B5EF4-FFF2-40B4-BE49-F238E27FC236}">
                <a16:creationId xmlns:a16="http://schemas.microsoft.com/office/drawing/2014/main" id="{9CA7B490-D6F9-D2CB-90C3-BC29CC06811B}"/>
              </a:ext>
            </a:extLst>
          </p:cNvPr>
          <p:cNvSpPr txBox="1"/>
          <p:nvPr/>
        </p:nvSpPr>
        <p:spPr>
          <a:xfrm>
            <a:off x="6319203" y="1873145"/>
            <a:ext cx="2726794" cy="646331"/>
          </a:xfrm>
          <a:prstGeom prst="rect">
            <a:avLst/>
          </a:prstGeom>
          <a:noFill/>
        </p:spPr>
        <p:txBody>
          <a:bodyPr wrap="square">
            <a:spAutoFit/>
          </a:bodyPr>
          <a:lstStyle/>
          <a:p>
            <a:pPr marL="177800" marR="0" lvl="0" algn="ctr" defTabSz="609585" rtl="0" eaLnBrk="1" fontAlgn="auto" latinLnBrk="0" hangingPunct="1">
              <a:spcBef>
                <a:spcPts val="0"/>
              </a:spcBef>
              <a:spcAft>
                <a:spcPts val="0"/>
              </a:spcAft>
              <a:buClrTx/>
              <a:buSzTx/>
              <a:tabLst/>
              <a:defRPr/>
            </a:pPr>
            <a:r>
              <a:rPr lang="ja-JP" altLang="ja-JP" sz="1200" b="1" dirty="0">
                <a:solidFill>
                  <a:srgbClr val="254776"/>
                </a:solidFill>
                <a:effectLst/>
                <a:latin typeface="Arial" panose="020B0604020202020204" pitchFamily="34" charset="0"/>
                <a:cs typeface="Arial" panose="020B0604020202020204" pitchFamily="34" charset="0"/>
              </a:rPr>
              <a:t>質疑応答に市民を関与させる</a:t>
            </a:r>
            <a:r>
              <a:rPr lang="en-US" altLang="ja-JP" sz="1200" b="1" dirty="0">
                <a:solidFill>
                  <a:srgbClr val="254776"/>
                </a:solidFill>
                <a:effectLst/>
                <a:latin typeface="Arial" panose="020B0604020202020204" pitchFamily="34" charset="0"/>
                <a:cs typeface="Arial" panose="020B0604020202020204" pitchFamily="34" charset="0"/>
              </a:rPr>
              <a:t>  </a:t>
            </a:r>
          </a:p>
          <a:p>
            <a:pPr marL="177800" marR="0" lvl="0" algn="ctr" defTabSz="609585" rtl="0" eaLnBrk="1" fontAlgn="auto" latinLnBrk="0" hangingPunct="1">
              <a:spcBef>
                <a:spcPts val="0"/>
              </a:spcBef>
              <a:spcAft>
                <a:spcPts val="0"/>
              </a:spcAft>
              <a:buClrTx/>
              <a:buSzTx/>
              <a:tabLst/>
              <a:defRPr/>
            </a:pPr>
            <a:r>
              <a:rPr lang="en-US" altLang="ja-JP" sz="1200" b="1" dirty="0">
                <a:solidFill>
                  <a:srgbClr val="254776"/>
                </a:solidFill>
                <a:effectLst/>
                <a:latin typeface="Arial" panose="020B0604020202020204" pitchFamily="34" charset="0"/>
                <a:cs typeface="Arial" panose="020B0604020202020204" pitchFamily="34" charset="0"/>
              </a:rPr>
              <a:t>(</a:t>
            </a:r>
            <a:r>
              <a:rPr lang="ja-JP" altLang="ja-JP" sz="1200" b="1" dirty="0">
                <a:solidFill>
                  <a:srgbClr val="254776"/>
                </a:solidFill>
                <a:effectLst/>
                <a:latin typeface="Arial" panose="020B0604020202020204" pitchFamily="34" charset="0"/>
                <a:cs typeface="Arial" panose="020B0604020202020204" pitchFamily="34" charset="0"/>
              </a:rPr>
              <a:t>新しい研究または既存のエビデンスを用いる</a:t>
            </a:r>
            <a:r>
              <a:rPr lang="en-US" altLang="ja-JP" sz="1200" b="1" dirty="0">
                <a:solidFill>
                  <a:srgbClr val="254776"/>
                </a:solidFill>
                <a:effectLst/>
                <a:latin typeface="Arial" panose="020B0604020202020204" pitchFamily="34" charset="0"/>
                <a:cs typeface="Arial" panose="020B0604020202020204" pitchFamily="34" charset="0"/>
              </a:rPr>
              <a:t>)</a:t>
            </a:r>
            <a:r>
              <a:rPr lang="ja-JP" altLang="ja-JP" sz="1200" b="1" dirty="0">
                <a:solidFill>
                  <a:srgbClr val="254776"/>
                </a:solidFill>
                <a:effectLst/>
                <a:latin typeface="Arial" panose="020B0604020202020204" pitchFamily="34" charset="0"/>
                <a:cs typeface="Arial" panose="020B0604020202020204" pitchFamily="34" charset="0"/>
              </a:rPr>
              <a:t>。</a:t>
            </a:r>
            <a:endParaRPr lang="en-US" sz="1200" b="1" dirty="0">
              <a:solidFill>
                <a:srgbClr val="254776"/>
              </a:solidFill>
              <a:latin typeface="Arial" panose="020B0604020202020204" pitchFamily="34" charset="0"/>
              <a:cs typeface="Arial" panose="020B0604020202020204" pitchFamily="34" charset="0"/>
            </a:endParaRPr>
          </a:p>
        </p:txBody>
      </p:sp>
      <p:sp>
        <p:nvSpPr>
          <p:cNvPr id="15" name="TextBox 14">
            <a:extLst>
              <a:ext uri="{FF2B5EF4-FFF2-40B4-BE49-F238E27FC236}">
                <a16:creationId xmlns:a16="http://schemas.microsoft.com/office/drawing/2014/main" id="{498815D4-6927-8FA0-20EC-798A4784594E}"/>
              </a:ext>
            </a:extLst>
          </p:cNvPr>
          <p:cNvSpPr txBox="1"/>
          <p:nvPr/>
        </p:nvSpPr>
        <p:spPr>
          <a:xfrm>
            <a:off x="9409242" y="1873145"/>
            <a:ext cx="2349736" cy="646331"/>
          </a:xfrm>
          <a:prstGeom prst="rect">
            <a:avLst/>
          </a:prstGeom>
          <a:noFill/>
        </p:spPr>
        <p:txBody>
          <a:bodyPr wrap="square">
            <a:spAutoFit/>
          </a:bodyPr>
          <a:lstStyle/>
          <a:p>
            <a:pPr marL="177800" marR="0" lvl="0" algn="ctr" defTabSz="609585" rtl="0" eaLnBrk="1" fontAlgn="auto" latinLnBrk="0" hangingPunct="1">
              <a:spcBef>
                <a:spcPts val="0"/>
              </a:spcBef>
              <a:spcAft>
                <a:spcPts val="0"/>
              </a:spcAft>
              <a:buClrTx/>
              <a:buSzTx/>
              <a:tabLst/>
              <a:defRPr/>
            </a:pPr>
            <a:r>
              <a:rPr lang="ja-JP" altLang="ja-JP" sz="1200" b="1" dirty="0">
                <a:solidFill>
                  <a:srgbClr val="254776"/>
                </a:solidFill>
                <a:effectLst/>
                <a:latin typeface="Arial" panose="020B0604020202020204" pitchFamily="34" charset="0"/>
                <a:cs typeface="Arial" panose="020B0604020202020204" pitchFamily="34" charset="0"/>
              </a:rPr>
              <a:t>エビデンスに基づいた選択をデフォルトまたは容易な</a:t>
            </a:r>
            <a:endParaRPr lang="en-US" altLang="ja-JP" sz="1200" b="1" dirty="0">
              <a:solidFill>
                <a:srgbClr val="254776"/>
              </a:solidFill>
              <a:effectLst/>
              <a:latin typeface="Arial" panose="020B0604020202020204" pitchFamily="34" charset="0"/>
              <a:cs typeface="Arial" panose="020B0604020202020204" pitchFamily="34" charset="0"/>
            </a:endParaRPr>
          </a:p>
          <a:p>
            <a:pPr marL="177800" marR="0" lvl="0" algn="ctr" defTabSz="609585" rtl="0" eaLnBrk="1" fontAlgn="auto" latinLnBrk="0" hangingPunct="1">
              <a:spcBef>
                <a:spcPts val="0"/>
              </a:spcBef>
              <a:spcAft>
                <a:spcPts val="0"/>
              </a:spcAft>
              <a:buClrTx/>
              <a:buSzTx/>
              <a:tabLst/>
              <a:defRPr/>
            </a:pPr>
            <a:r>
              <a:rPr lang="ja-JP" altLang="ja-JP" sz="1200" b="1" dirty="0">
                <a:solidFill>
                  <a:srgbClr val="254776"/>
                </a:solidFill>
                <a:effectLst/>
                <a:latin typeface="Arial" panose="020B0604020202020204" pitchFamily="34" charset="0"/>
                <a:cs typeface="Arial" panose="020B0604020202020204" pitchFamily="34" charset="0"/>
              </a:rPr>
              <a:t>オプションにする。</a:t>
            </a:r>
            <a:endParaRPr lang="en-US" sz="1200" b="1" dirty="0">
              <a:solidFill>
                <a:srgbClr val="254776"/>
              </a:solidFill>
              <a:latin typeface="Arial" panose="020B0604020202020204" pitchFamily="34" charset="0"/>
              <a:cs typeface="Arial" panose="020B0604020202020204" pitchFamily="34" charset="0"/>
            </a:endParaRPr>
          </a:p>
        </p:txBody>
      </p:sp>
      <p:pic>
        <p:nvPicPr>
          <p:cNvPr id="25" name="Picture 24">
            <a:extLst>
              <a:ext uri="{FF2B5EF4-FFF2-40B4-BE49-F238E27FC236}">
                <a16:creationId xmlns:a16="http://schemas.microsoft.com/office/drawing/2014/main" id="{424A876C-B737-7882-EAD5-5D2BC85DB1C0}"/>
              </a:ext>
            </a:extLst>
          </p:cNvPr>
          <p:cNvPicPr>
            <a:picLocks noChangeAspect="1"/>
          </p:cNvPicPr>
          <p:nvPr/>
        </p:nvPicPr>
        <p:blipFill>
          <a:blip r:embed="rId3">
            <a:alphaModFix amt="20000"/>
          </a:blip>
          <a:stretch>
            <a:fillRect/>
          </a:stretch>
        </p:blipFill>
        <p:spPr>
          <a:xfrm>
            <a:off x="528798" y="1302989"/>
            <a:ext cx="5700823" cy="328433"/>
          </a:xfrm>
          <a:prstGeom prst="rect">
            <a:avLst/>
          </a:prstGeom>
          <a:noFill/>
        </p:spPr>
      </p:pic>
      <p:pic>
        <p:nvPicPr>
          <p:cNvPr id="26" name="Picture 25">
            <a:extLst>
              <a:ext uri="{FF2B5EF4-FFF2-40B4-BE49-F238E27FC236}">
                <a16:creationId xmlns:a16="http://schemas.microsoft.com/office/drawing/2014/main" id="{FD226A85-2441-C61C-DF5C-BB7354D4F8DF}"/>
              </a:ext>
            </a:extLst>
          </p:cNvPr>
          <p:cNvPicPr>
            <a:picLocks noChangeAspect="1"/>
          </p:cNvPicPr>
          <p:nvPr/>
        </p:nvPicPr>
        <p:blipFill>
          <a:blip r:embed="rId3">
            <a:alphaModFix amt="20000"/>
          </a:blip>
          <a:stretch>
            <a:fillRect/>
          </a:stretch>
        </p:blipFill>
        <p:spPr>
          <a:xfrm rot="10800000">
            <a:off x="5999017" y="1240194"/>
            <a:ext cx="5700823" cy="328433"/>
          </a:xfrm>
          <a:prstGeom prst="rect">
            <a:avLst/>
          </a:prstGeom>
          <a:noFill/>
        </p:spPr>
      </p:pic>
      <p:pic>
        <p:nvPicPr>
          <p:cNvPr id="27" name="Picture 26" descr="Icon&#10;&#10;Description automatically generated">
            <a:extLst>
              <a:ext uri="{FF2B5EF4-FFF2-40B4-BE49-F238E27FC236}">
                <a16:creationId xmlns:a16="http://schemas.microsoft.com/office/drawing/2014/main" id="{64B4D2A9-A379-736C-F9F7-16269AD426B9}"/>
              </a:ext>
            </a:extLst>
          </p:cNvPr>
          <p:cNvPicPr>
            <a:picLocks noChangeAspect="1"/>
          </p:cNvPicPr>
          <p:nvPr/>
        </p:nvPicPr>
        <p:blipFill rotWithShape="1">
          <a:blip r:embed="rId4">
            <a:alphaModFix/>
          </a:blip>
          <a:srcRect l="49779" t="3247" r="13029" b="50269"/>
          <a:stretch/>
        </p:blipFill>
        <p:spPr>
          <a:xfrm>
            <a:off x="1512429" y="1247553"/>
            <a:ext cx="622239" cy="646331"/>
          </a:xfrm>
          <a:prstGeom prst="rect">
            <a:avLst/>
          </a:prstGeom>
          <a:solidFill>
            <a:srgbClr val="FFC75D">
              <a:alpha val="0"/>
            </a:srgbClr>
          </a:solidFill>
          <a:effectLst>
            <a:glow>
              <a:schemeClr val="accent1">
                <a:alpha val="40000"/>
              </a:schemeClr>
            </a:glow>
            <a:outerShdw blurRad="50800" dist="50800" dir="5400000" algn="ctr" rotWithShape="0">
              <a:srgbClr val="000000">
                <a:alpha val="0"/>
              </a:srgbClr>
            </a:outerShdw>
            <a:softEdge rad="0"/>
          </a:effectLst>
        </p:spPr>
      </p:pic>
      <p:pic>
        <p:nvPicPr>
          <p:cNvPr id="29" name="Picture 28" descr="Icon&#10;&#10;Description automatically generated">
            <a:extLst>
              <a:ext uri="{FF2B5EF4-FFF2-40B4-BE49-F238E27FC236}">
                <a16:creationId xmlns:a16="http://schemas.microsoft.com/office/drawing/2014/main" id="{1295644E-BE79-5669-FEA4-95D9C92356FB}"/>
              </a:ext>
            </a:extLst>
          </p:cNvPr>
          <p:cNvPicPr>
            <a:picLocks noChangeAspect="1"/>
          </p:cNvPicPr>
          <p:nvPr/>
        </p:nvPicPr>
        <p:blipFill rotWithShape="1">
          <a:blip r:embed="rId5">
            <a:alphaModFix/>
          </a:blip>
          <a:srcRect l="49779" t="3247" r="13029" b="50269"/>
          <a:stretch/>
        </p:blipFill>
        <p:spPr>
          <a:xfrm>
            <a:off x="4496446" y="1247553"/>
            <a:ext cx="622239" cy="646331"/>
          </a:xfrm>
          <a:prstGeom prst="rect">
            <a:avLst/>
          </a:prstGeom>
          <a:solidFill>
            <a:srgbClr val="FFC75D">
              <a:alpha val="6000"/>
            </a:srgbClr>
          </a:solidFill>
          <a:effectLst>
            <a:glow>
              <a:schemeClr val="accent1">
                <a:alpha val="40000"/>
              </a:schemeClr>
            </a:glow>
            <a:outerShdw blurRad="50800" dist="50800" dir="5400000" algn="ctr" rotWithShape="0">
              <a:srgbClr val="000000">
                <a:alpha val="0"/>
              </a:srgbClr>
            </a:outerShdw>
            <a:softEdge rad="0"/>
          </a:effectLst>
        </p:spPr>
      </p:pic>
      <p:pic>
        <p:nvPicPr>
          <p:cNvPr id="31" name="Picture 30" descr="Icon&#10;&#10;Description automatically generated">
            <a:extLst>
              <a:ext uri="{FF2B5EF4-FFF2-40B4-BE49-F238E27FC236}">
                <a16:creationId xmlns:a16="http://schemas.microsoft.com/office/drawing/2014/main" id="{6D8280CA-022B-DA55-7F4E-DB1D78B59350}"/>
              </a:ext>
            </a:extLst>
          </p:cNvPr>
          <p:cNvPicPr>
            <a:picLocks noChangeAspect="1"/>
          </p:cNvPicPr>
          <p:nvPr/>
        </p:nvPicPr>
        <p:blipFill rotWithShape="1">
          <a:blip r:embed="rId4">
            <a:alphaModFix/>
          </a:blip>
          <a:srcRect l="49779" t="3247" r="13029" b="50269"/>
          <a:stretch/>
        </p:blipFill>
        <p:spPr>
          <a:xfrm>
            <a:off x="7480463" y="1247553"/>
            <a:ext cx="622239" cy="646331"/>
          </a:xfrm>
          <a:prstGeom prst="rect">
            <a:avLst/>
          </a:prstGeom>
          <a:solidFill>
            <a:srgbClr val="FFC75D">
              <a:alpha val="0"/>
            </a:srgbClr>
          </a:solidFill>
          <a:effectLst>
            <a:glow>
              <a:schemeClr val="accent1">
                <a:alpha val="40000"/>
              </a:schemeClr>
            </a:glow>
            <a:outerShdw blurRad="50800" dist="50800" dir="5400000" algn="ctr" rotWithShape="0">
              <a:srgbClr val="000000">
                <a:alpha val="0"/>
              </a:srgbClr>
            </a:outerShdw>
            <a:softEdge rad="0"/>
          </a:effectLst>
        </p:spPr>
      </p:pic>
      <p:pic>
        <p:nvPicPr>
          <p:cNvPr id="32" name="Picture 31" descr="Icon&#10;&#10;Description automatically generated">
            <a:extLst>
              <a:ext uri="{FF2B5EF4-FFF2-40B4-BE49-F238E27FC236}">
                <a16:creationId xmlns:a16="http://schemas.microsoft.com/office/drawing/2014/main" id="{122587EE-F623-7D5A-D6C5-2E3759F242DA}"/>
              </a:ext>
            </a:extLst>
          </p:cNvPr>
          <p:cNvPicPr>
            <a:picLocks noChangeAspect="1"/>
          </p:cNvPicPr>
          <p:nvPr/>
        </p:nvPicPr>
        <p:blipFill rotWithShape="1">
          <a:blip r:embed="rId4">
            <a:alphaModFix/>
          </a:blip>
          <a:srcRect l="49779" t="3247" r="13029" b="50269"/>
          <a:stretch/>
        </p:blipFill>
        <p:spPr>
          <a:xfrm>
            <a:off x="10464481" y="1247553"/>
            <a:ext cx="622239" cy="646331"/>
          </a:xfrm>
          <a:prstGeom prst="rect">
            <a:avLst/>
          </a:prstGeom>
          <a:solidFill>
            <a:srgbClr val="FFC75D">
              <a:alpha val="0"/>
            </a:srgbClr>
          </a:solidFill>
          <a:effectLst>
            <a:glow>
              <a:schemeClr val="accent1">
                <a:alpha val="40000"/>
              </a:schemeClr>
            </a:glow>
            <a:outerShdw blurRad="50800" dist="50800" dir="5400000" algn="ctr" rotWithShape="0">
              <a:srgbClr val="000000">
                <a:alpha val="0"/>
              </a:srgbClr>
            </a:outerShdw>
            <a:softEdge rad="0"/>
          </a:effectLst>
        </p:spPr>
      </p:pic>
      <p:sp>
        <p:nvSpPr>
          <p:cNvPr id="33" name="Rounded Rectangular Callout 32">
            <a:extLst>
              <a:ext uri="{FF2B5EF4-FFF2-40B4-BE49-F238E27FC236}">
                <a16:creationId xmlns:a16="http://schemas.microsoft.com/office/drawing/2014/main" id="{BC44EBAC-537C-2DDF-39B3-7FBF27D849E9}"/>
              </a:ext>
            </a:extLst>
          </p:cNvPr>
          <p:cNvSpPr/>
          <p:nvPr/>
        </p:nvSpPr>
        <p:spPr>
          <a:xfrm>
            <a:off x="3230710" y="4693620"/>
            <a:ext cx="2748195" cy="1230656"/>
          </a:xfrm>
          <a:prstGeom prst="wedgeRoundRectCallout">
            <a:avLst>
              <a:gd name="adj1" fmla="val -61107"/>
              <a:gd name="adj2" fmla="val -23399"/>
              <a:gd name="adj3" fmla="val 16667"/>
            </a:avLst>
          </a:prstGeom>
          <a:solidFill>
            <a:srgbClr val="E7EDF3"/>
          </a:solidFill>
          <a:ln w="25400">
            <a:solidFill>
              <a:srgbClr val="DADFE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ja-JP" sz="1100" i="1" dirty="0">
                <a:solidFill>
                  <a:srgbClr val="254776"/>
                </a:solidFill>
                <a:effectLst/>
                <a:latin typeface="Arial" panose="020B0604020202020204" pitchFamily="34" charset="0"/>
                <a:cs typeface="Arial" panose="020B0604020202020204" pitchFamily="34" charset="0"/>
              </a:rPr>
              <a:t>仲間の市民リーダーによく次のように伝える。「</a:t>
            </a:r>
            <a:r>
              <a:rPr lang="en-US" altLang="ja-JP" sz="1100" i="1" dirty="0">
                <a:solidFill>
                  <a:srgbClr val="254776"/>
                </a:solidFill>
                <a:effectLst/>
                <a:latin typeface="Arial" panose="020B0604020202020204" pitchFamily="34" charset="0"/>
                <a:cs typeface="Arial" panose="020B0604020202020204" pitchFamily="34" charset="0"/>
              </a:rPr>
              <a:t>Google</a:t>
            </a:r>
            <a:r>
              <a:rPr lang="ja-JP" altLang="ja-JP" sz="1100" i="1" dirty="0">
                <a:solidFill>
                  <a:srgbClr val="254776"/>
                </a:solidFill>
                <a:effectLst/>
                <a:latin typeface="Arial" panose="020B0604020202020204" pitchFamily="34" charset="0"/>
                <a:cs typeface="Arial" panose="020B0604020202020204" pitchFamily="34" charset="0"/>
              </a:rPr>
              <a:t>は、レストランを選んだり、著名人について詳細を学んだりするのに最適な場所の</a:t>
            </a:r>
            <a:r>
              <a:rPr lang="en-US" altLang="ja-JP" sz="1100" i="1" dirty="0">
                <a:solidFill>
                  <a:srgbClr val="254776"/>
                </a:solidFill>
                <a:effectLst/>
                <a:latin typeface="Arial" panose="020B0604020202020204" pitchFamily="34" charset="0"/>
                <a:cs typeface="Arial" panose="020B0604020202020204" pitchFamily="34" charset="0"/>
              </a:rPr>
              <a:t>1</a:t>
            </a:r>
            <a:r>
              <a:rPr lang="ja-JP" altLang="ja-JP" sz="1100" i="1" dirty="0">
                <a:solidFill>
                  <a:srgbClr val="254776"/>
                </a:solidFill>
                <a:effectLst/>
                <a:latin typeface="Arial" panose="020B0604020202020204" pitchFamily="34" charset="0"/>
                <a:cs typeface="Arial" panose="020B0604020202020204" pitchFamily="34" charset="0"/>
              </a:rPr>
              <a:t>つである。重要な決定を下すための最良のエビデンスを探している場合、実際の課題が提起される。</a:t>
            </a:r>
            <a:r>
              <a:rPr lang="en-US" altLang="ja-JP" sz="1100" i="1" dirty="0">
                <a:solidFill>
                  <a:srgbClr val="254776"/>
                </a:solidFill>
                <a:effectLst/>
                <a:latin typeface="Arial" panose="020B0604020202020204" pitchFamily="34" charset="0"/>
                <a:cs typeface="Arial" panose="020B0604020202020204" pitchFamily="34" charset="0"/>
              </a:rPr>
              <a:t>」</a:t>
            </a:r>
            <a:endParaRPr lang="en-CA" sz="1100" dirty="0">
              <a:solidFill>
                <a:srgbClr val="254776"/>
              </a:solidFill>
              <a:latin typeface="Arial" panose="020B0604020202020204" pitchFamily="34" charset="0"/>
              <a:cs typeface="Arial" panose="020B0604020202020204" pitchFamily="34" charset="0"/>
            </a:endParaRPr>
          </a:p>
        </p:txBody>
      </p:sp>
      <p:sp>
        <p:nvSpPr>
          <p:cNvPr id="34" name="Rounded Rectangular Callout 33">
            <a:extLst>
              <a:ext uri="{FF2B5EF4-FFF2-40B4-BE49-F238E27FC236}">
                <a16:creationId xmlns:a16="http://schemas.microsoft.com/office/drawing/2014/main" id="{192367A6-4DA4-0E6B-28DD-45A1C0C64E7D}"/>
              </a:ext>
            </a:extLst>
          </p:cNvPr>
          <p:cNvSpPr/>
          <p:nvPr/>
        </p:nvSpPr>
        <p:spPr>
          <a:xfrm flipH="1">
            <a:off x="6319202" y="4693620"/>
            <a:ext cx="2699213" cy="1230656"/>
          </a:xfrm>
          <a:prstGeom prst="wedgeRoundRectCallout">
            <a:avLst>
              <a:gd name="adj1" fmla="val -62240"/>
              <a:gd name="adj2" fmla="val -24243"/>
              <a:gd name="adj3" fmla="val 16667"/>
            </a:avLst>
          </a:prstGeom>
          <a:solidFill>
            <a:srgbClr val="E7EDF3"/>
          </a:solidFill>
          <a:ln w="25400">
            <a:solidFill>
              <a:srgbClr val="DADFE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ja-JP" sz="1100" i="1" dirty="0">
                <a:solidFill>
                  <a:srgbClr val="254776"/>
                </a:solidFill>
                <a:effectLst/>
                <a:latin typeface="Arial" panose="020B0604020202020204" pitchFamily="34" charset="0"/>
                <a:cs typeface="Arial" panose="020B0604020202020204" pitchFamily="34" charset="0"/>
              </a:rPr>
              <a:t>このアプローチには将来性があるように見受けられるものの、市民のために活動する</a:t>
            </a:r>
            <a:r>
              <a:rPr lang="en-US" altLang="ja-JP" sz="1100" i="1" dirty="0">
                <a:solidFill>
                  <a:srgbClr val="254776"/>
                </a:solidFill>
                <a:effectLst/>
                <a:latin typeface="Arial" panose="020B0604020202020204" pitchFamily="34" charset="0"/>
                <a:cs typeface="Arial" panose="020B0604020202020204" pitchFamily="34" charset="0"/>
              </a:rPr>
              <a:t>NGO</a:t>
            </a:r>
            <a:r>
              <a:rPr lang="ja-JP" altLang="ja-JP" sz="1100" i="1" dirty="0">
                <a:solidFill>
                  <a:srgbClr val="254776"/>
                </a:solidFill>
                <a:effectLst/>
                <a:latin typeface="Arial" panose="020B0604020202020204" pitchFamily="34" charset="0"/>
                <a:cs typeface="Arial" panose="020B0604020202020204" pitchFamily="34" charset="0"/>
              </a:rPr>
              <a:t>で活動する我々は、政府や企業のリーダーに対する信頼が低下すると市民の間でこのアプローチに対する懸念が高まることを認識するようになった。</a:t>
            </a:r>
            <a:endParaRPr lang="en-CA" sz="1100" dirty="0">
              <a:solidFill>
                <a:srgbClr val="254776"/>
              </a:solidFill>
              <a:latin typeface="Arial" panose="020B0604020202020204" pitchFamily="34" charset="0"/>
              <a:cs typeface="Arial" panose="020B0604020202020204" pitchFamily="34" charset="0"/>
            </a:endParaRPr>
          </a:p>
        </p:txBody>
      </p:sp>
      <p:sp>
        <p:nvSpPr>
          <p:cNvPr id="3" name="テキスト ボックス 2">
            <a:extLst>
              <a:ext uri="{FF2B5EF4-FFF2-40B4-BE49-F238E27FC236}">
                <a16:creationId xmlns:a16="http://schemas.microsoft.com/office/drawing/2014/main" id="{3DC2C635-4082-1D78-447D-CED6FC6884B0}"/>
              </a:ext>
            </a:extLst>
          </p:cNvPr>
          <p:cNvSpPr txBox="1"/>
          <p:nvPr/>
        </p:nvSpPr>
        <p:spPr>
          <a:xfrm>
            <a:off x="9311232" y="2932715"/>
            <a:ext cx="2666369" cy="3308598"/>
          </a:xfrm>
          <a:prstGeom prst="rect">
            <a:avLst/>
          </a:prstGeom>
          <a:noFill/>
        </p:spPr>
        <p:txBody>
          <a:bodyPr wrap="square" rtlCol="0">
            <a:spAutoFit/>
          </a:bodyPr>
          <a:lstStyle/>
          <a:p>
            <a:pPr marL="171450" indent="-171450" algn="just">
              <a:buFont typeface="Arial" panose="020B0604020202020204" pitchFamily="34" charset="0"/>
              <a:buChar char="•"/>
            </a:pPr>
            <a:r>
              <a:rPr lang="ja-JP" altLang="ja-JP" sz="1100" dirty="0">
                <a:solidFill>
                  <a:srgbClr val="254776"/>
                </a:solidFill>
                <a:effectLst/>
                <a:latin typeface="Arial" panose="020B0604020202020204" pitchFamily="34" charset="0"/>
                <a:cs typeface="Arial" panose="020B0604020202020204" pitchFamily="34" charset="0"/>
              </a:rPr>
              <a:t>製品、サービス、情報がエビデンスに基づいたものであることを義務付ける法律</a:t>
            </a:r>
            <a:r>
              <a:rPr lang="en-US" altLang="ja-JP" sz="1100" dirty="0">
                <a:solidFill>
                  <a:srgbClr val="254776"/>
                </a:solidFill>
                <a:effectLst/>
                <a:latin typeface="Arial" panose="020B0604020202020204" pitchFamily="34" charset="0"/>
                <a:cs typeface="Arial" panose="020B0604020202020204" pitchFamily="34" charset="0"/>
              </a:rPr>
              <a:t>(</a:t>
            </a:r>
            <a:r>
              <a:rPr lang="ja-JP" altLang="ja-JP" sz="1100" dirty="0">
                <a:solidFill>
                  <a:srgbClr val="254776"/>
                </a:solidFill>
                <a:effectLst/>
                <a:latin typeface="Arial" panose="020B0604020202020204" pitchFamily="34" charset="0"/>
                <a:cs typeface="Arial" panose="020B0604020202020204" pitchFamily="34" charset="0"/>
              </a:rPr>
              <a:t>および誤情報を拡散することを違法とする法律</a:t>
            </a:r>
            <a:r>
              <a:rPr lang="en-US" altLang="ja-JP" sz="1100" dirty="0">
                <a:solidFill>
                  <a:srgbClr val="254776"/>
                </a:solidFill>
                <a:effectLst/>
                <a:latin typeface="Arial" panose="020B0604020202020204" pitchFamily="34" charset="0"/>
                <a:cs typeface="Arial" panose="020B0604020202020204" pitchFamily="34" charset="0"/>
              </a:rPr>
              <a:t>)</a:t>
            </a:r>
          </a:p>
          <a:p>
            <a:pPr marL="171450" indent="-171450" algn="just">
              <a:buFont typeface="Arial" panose="020B0604020202020204" pitchFamily="34" charset="0"/>
              <a:buChar char="•"/>
            </a:pPr>
            <a:r>
              <a:rPr lang="ja-JP" altLang="ja-JP" sz="1100" dirty="0">
                <a:solidFill>
                  <a:srgbClr val="254776"/>
                </a:solidFill>
                <a:effectLst/>
                <a:latin typeface="Arial" panose="020B0604020202020204" pitchFamily="34" charset="0"/>
                <a:cs typeface="Arial" panose="020B0604020202020204" pitchFamily="34" charset="0"/>
              </a:rPr>
              <a:t>エビデンスに基づいた製品、サービス、情報を宣伝する企業に対する報奨金</a:t>
            </a:r>
            <a:r>
              <a:rPr lang="en-US" altLang="ja-JP" sz="1100" dirty="0">
                <a:solidFill>
                  <a:srgbClr val="254776"/>
                </a:solidFill>
                <a:effectLst/>
                <a:latin typeface="Arial" panose="020B0604020202020204" pitchFamily="34" charset="0"/>
                <a:cs typeface="Arial" panose="020B0604020202020204" pitchFamily="34" charset="0"/>
              </a:rPr>
              <a:t>(</a:t>
            </a:r>
            <a:r>
              <a:rPr lang="ja-JP" altLang="ja-JP" sz="1100" dirty="0">
                <a:solidFill>
                  <a:srgbClr val="254776"/>
                </a:solidFill>
                <a:effectLst/>
                <a:latin typeface="Arial" panose="020B0604020202020204" pitchFamily="34" charset="0"/>
                <a:cs typeface="Arial" panose="020B0604020202020204" pitchFamily="34" charset="0"/>
              </a:rPr>
              <a:t>およびそうでない場合の罰金</a:t>
            </a:r>
            <a:r>
              <a:rPr lang="en-US" altLang="ja-JP" sz="1100" dirty="0">
                <a:solidFill>
                  <a:srgbClr val="254776"/>
                </a:solidFill>
                <a:effectLst/>
                <a:latin typeface="Arial" panose="020B0604020202020204" pitchFamily="34" charset="0"/>
                <a:cs typeface="Arial" panose="020B0604020202020204" pitchFamily="34" charset="0"/>
              </a:rPr>
              <a:t>)</a:t>
            </a:r>
          </a:p>
          <a:p>
            <a:pPr marL="171450" indent="-171450" algn="just">
              <a:buFont typeface="Arial" panose="020B0604020202020204" pitchFamily="34" charset="0"/>
              <a:buChar char="•"/>
            </a:pPr>
            <a:r>
              <a:rPr lang="ja-JP" altLang="ja-JP" sz="1100" dirty="0">
                <a:solidFill>
                  <a:srgbClr val="254776"/>
                </a:solidFill>
                <a:effectLst/>
                <a:latin typeface="Arial" panose="020B0604020202020204" pitchFamily="34" charset="0"/>
                <a:cs typeface="Arial" panose="020B0604020202020204" pitchFamily="34" charset="0"/>
              </a:rPr>
              <a:t>裏付けとなるエビデンスにある程度基づいて製品、サービス、情報を提示するための大手テクノロジー企業向けのアルゴリズム</a:t>
            </a:r>
            <a:r>
              <a:rPr lang="en-US" altLang="ja-JP" sz="1100" dirty="0">
                <a:solidFill>
                  <a:srgbClr val="254776"/>
                </a:solidFill>
                <a:effectLst/>
                <a:latin typeface="Arial" panose="020B0604020202020204" pitchFamily="34" charset="0"/>
                <a:cs typeface="Arial" panose="020B0604020202020204" pitchFamily="34" charset="0"/>
              </a:rPr>
              <a:t>(</a:t>
            </a:r>
            <a:r>
              <a:rPr lang="ja-JP" altLang="ja-JP" sz="1100" dirty="0">
                <a:solidFill>
                  <a:srgbClr val="254776"/>
                </a:solidFill>
                <a:effectLst/>
                <a:latin typeface="Arial" panose="020B0604020202020204" pitchFamily="34" charset="0"/>
                <a:cs typeface="Arial" panose="020B0604020202020204" pitchFamily="34" charset="0"/>
              </a:rPr>
              <a:t>および誤情報の拡散を制限するためのアルゴリズ</a:t>
            </a:r>
            <a:r>
              <a:rPr lang="ja-JP" altLang="ja-JP" sz="1100">
                <a:solidFill>
                  <a:srgbClr val="254776"/>
                </a:solidFill>
                <a:effectLst/>
                <a:latin typeface="Arial" panose="020B0604020202020204" pitchFamily="34" charset="0"/>
                <a:cs typeface="Arial" panose="020B0604020202020204" pitchFamily="34" charset="0"/>
              </a:rPr>
              <a:t>ム</a:t>
            </a:r>
            <a:r>
              <a:rPr lang="en-US" altLang="ja-JP" sz="1100" dirty="0">
                <a:solidFill>
                  <a:srgbClr val="254776"/>
                </a:solidFill>
                <a:effectLst/>
                <a:latin typeface="Arial" panose="020B0604020202020204" pitchFamily="34" charset="0"/>
                <a:cs typeface="Arial" panose="020B0604020202020204" pitchFamily="34" charset="0"/>
              </a:rPr>
              <a:t>)</a:t>
            </a:r>
          </a:p>
          <a:p>
            <a:pPr marL="171450" indent="-171450" algn="just">
              <a:buFont typeface="Arial" panose="020B0604020202020204" pitchFamily="34" charset="0"/>
              <a:buChar char="•"/>
            </a:pPr>
            <a:r>
              <a:rPr lang="ja-JP" altLang="ja-JP" sz="1100">
                <a:solidFill>
                  <a:srgbClr val="254776"/>
                </a:solidFill>
                <a:effectLst/>
                <a:latin typeface="Arial" panose="020B0604020202020204" pitchFamily="34" charset="0"/>
                <a:cs typeface="Arial" panose="020B0604020202020204" pitchFamily="34" charset="0"/>
              </a:rPr>
              <a:t>「ナッジ」戦略を使用して市民をエビデンスに基づいた選択に誘導する一方で、変わらず他の選択肢も検討できるようにする</a:t>
            </a:r>
            <a:r>
              <a:rPr lang="en-US" altLang="ja-JP" sz="1100" dirty="0">
                <a:solidFill>
                  <a:srgbClr val="254776"/>
                </a:solidFill>
                <a:effectLst/>
                <a:latin typeface="Arial" panose="020B0604020202020204" pitchFamily="34" charset="0"/>
                <a:cs typeface="Arial" panose="020B0604020202020204" pitchFamily="34" charset="0"/>
              </a:rPr>
              <a:t>(</a:t>
            </a:r>
            <a:r>
              <a:rPr lang="ja-JP" altLang="ja-JP" sz="1100">
                <a:solidFill>
                  <a:srgbClr val="254776"/>
                </a:solidFill>
                <a:effectLst/>
                <a:latin typeface="Arial" panose="020B0604020202020204" pitchFamily="34" charset="0"/>
                <a:cs typeface="Arial" panose="020B0604020202020204" pitchFamily="34" charset="0"/>
              </a:rPr>
              <a:t>例えば、自動登録、プロダクト・プレイスメント、シンボル、または「カイトマーク」</a:t>
            </a:r>
            <a:r>
              <a:rPr lang="en-US" altLang="ja-JP" sz="1100" dirty="0">
                <a:solidFill>
                  <a:srgbClr val="254776"/>
                </a:solidFill>
                <a:effectLst/>
                <a:latin typeface="Arial" panose="020B0604020202020204" pitchFamily="34" charset="0"/>
                <a:cs typeface="Arial" panose="020B0604020202020204" pitchFamily="34" charset="0"/>
              </a:rPr>
              <a:t>)</a:t>
            </a:r>
            <a:endParaRPr kumimoji="0" lang="en-US" sz="1100" b="0" i="0" u="none" strike="noStrike" kern="1200" cap="none" normalizeH="0" baseline="0" noProof="0" dirty="0">
              <a:ln>
                <a:noFill/>
              </a:ln>
              <a:solidFill>
                <a:srgbClr val="254776"/>
              </a:solidFill>
              <a:effectLst/>
              <a:uLnTx/>
              <a:uFillTx/>
              <a:latin typeface="Arial" panose="020B0604020202020204" pitchFamily="34" charset="0"/>
              <a:cs typeface="Arial" panose="020B0604020202020204" pitchFamily="34" charset="0"/>
            </a:endParaRPr>
          </a:p>
          <a:p>
            <a:pPr marL="171450" indent="-171450" algn="just">
              <a:buFont typeface="Arial" panose="020B0604020202020204" pitchFamily="34" charset="0"/>
              <a:buChar char="•"/>
            </a:pPr>
            <a:endParaRPr kumimoji="1" lang="ja-JP" altLang="en-US" sz="1100" dirty="0">
              <a:latin typeface="Arial" panose="020B0604020202020204" pitchFamily="34" charset="0"/>
              <a:cs typeface="Arial" panose="020B0604020202020204" pitchFamily="34" charset="0"/>
            </a:endParaRPr>
          </a:p>
        </p:txBody>
      </p:sp>
      <p:grpSp>
        <p:nvGrpSpPr>
          <p:cNvPr id="19" name="Group 18">
            <a:extLst>
              <a:ext uri="{FF2B5EF4-FFF2-40B4-BE49-F238E27FC236}">
                <a16:creationId xmlns:a16="http://schemas.microsoft.com/office/drawing/2014/main" id="{DDAE5122-5DE3-C417-49E4-93FF6CF0192C}"/>
              </a:ext>
            </a:extLst>
          </p:cNvPr>
          <p:cNvGrpSpPr/>
          <p:nvPr/>
        </p:nvGrpSpPr>
        <p:grpSpPr>
          <a:xfrm>
            <a:off x="6304354" y="2700083"/>
            <a:ext cx="2911400" cy="1943075"/>
            <a:chOff x="6156111" y="2703174"/>
            <a:chExt cx="2911400" cy="1943075"/>
          </a:xfrm>
        </p:grpSpPr>
        <p:sp>
          <p:nvSpPr>
            <p:cNvPr id="7" name="Rounded Rectangle 6">
              <a:extLst>
                <a:ext uri="{FF2B5EF4-FFF2-40B4-BE49-F238E27FC236}">
                  <a16:creationId xmlns:a16="http://schemas.microsoft.com/office/drawing/2014/main" id="{786BFE96-B986-2816-D41F-F037ADF3C384}"/>
                </a:ext>
              </a:extLst>
            </p:cNvPr>
            <p:cNvSpPr/>
            <p:nvPr/>
          </p:nvSpPr>
          <p:spPr>
            <a:xfrm>
              <a:off x="6189224" y="2703174"/>
              <a:ext cx="2743433" cy="1921970"/>
            </a:xfrm>
            <a:prstGeom prst="roundRect">
              <a:avLst/>
            </a:prstGeom>
            <a:solidFill>
              <a:srgbClr val="FEB714">
                <a:alpha val="7245"/>
              </a:srgbClr>
            </a:solidFill>
            <a:ln w="12700">
              <a:solidFill>
                <a:srgbClr val="FEB714">
                  <a:alpha val="50000"/>
                </a:srgb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dirty="0">
                <a:solidFill>
                  <a:srgbClr val="254776"/>
                </a:solidFill>
                <a:latin typeface="Arial" panose="020B0604020202020204" pitchFamily="34" charset="0"/>
                <a:cs typeface="Arial" panose="020B0604020202020204" pitchFamily="34" charset="0"/>
              </a:endParaRPr>
            </a:p>
          </p:txBody>
        </p:sp>
        <p:sp>
          <p:nvSpPr>
            <p:cNvPr id="28" name="TextBox 27">
              <a:extLst>
                <a:ext uri="{FF2B5EF4-FFF2-40B4-BE49-F238E27FC236}">
                  <a16:creationId xmlns:a16="http://schemas.microsoft.com/office/drawing/2014/main" id="{A478677C-AE84-7B1F-8804-778353CAAA10}"/>
                </a:ext>
              </a:extLst>
            </p:cNvPr>
            <p:cNvSpPr txBox="1"/>
            <p:nvPr/>
          </p:nvSpPr>
          <p:spPr>
            <a:xfrm>
              <a:off x="6156111" y="3876808"/>
              <a:ext cx="2743433" cy="769441"/>
            </a:xfrm>
            <a:prstGeom prst="rect">
              <a:avLst/>
            </a:prstGeom>
            <a:noFill/>
          </p:spPr>
          <p:txBody>
            <a:bodyPr wrap="square">
              <a:spAutoFit/>
            </a:bodyPr>
            <a:lstStyle/>
            <a:p>
              <a:pPr marL="84138" indent="-84138" algn="just">
                <a:buFont typeface="Arial" panose="020B0604020202020204" pitchFamily="34" charset="0"/>
                <a:buChar char="•"/>
              </a:pPr>
              <a:r>
                <a:rPr lang="ja-JP" altLang="ja-JP" sz="1100" dirty="0">
                  <a:solidFill>
                    <a:srgbClr val="254776"/>
                  </a:solidFill>
                  <a:effectLst/>
                  <a:latin typeface="Arial" panose="020B0604020202020204" pitchFamily="34" charset="0"/>
                  <a:cs typeface="Arial" panose="020B0604020202020204" pitchFamily="34" charset="0"/>
                </a:rPr>
                <a:t>市民が、新しい調査研究を請け負う、または同じ質問に対処しているすべての調査から分かることを総合する研究チームのパートナーになるのを支援する</a:t>
              </a:r>
              <a:r>
                <a:rPr lang="ja-JP" altLang="en-US" sz="1100" dirty="0">
                  <a:solidFill>
                    <a:srgbClr val="254776"/>
                  </a:solidFill>
                  <a:latin typeface="Arial" panose="020B0604020202020204" pitchFamily="34" charset="0"/>
                  <a:cs typeface="Arial" panose="020B0604020202020204" pitchFamily="34" charset="0"/>
                </a:rPr>
                <a:t>。</a:t>
              </a:r>
              <a:endParaRPr lang="en-US" sz="1100" dirty="0">
                <a:solidFill>
                  <a:srgbClr val="254776"/>
                </a:solidFill>
                <a:latin typeface="Arial" panose="020B0604020202020204" pitchFamily="34" charset="0"/>
                <a:cs typeface="Arial" panose="020B0604020202020204" pitchFamily="34" charset="0"/>
              </a:endParaRPr>
            </a:p>
          </p:txBody>
        </p:sp>
        <p:sp>
          <p:nvSpPr>
            <p:cNvPr id="8" name="テキスト ボックス 7">
              <a:extLst>
                <a:ext uri="{FF2B5EF4-FFF2-40B4-BE49-F238E27FC236}">
                  <a16:creationId xmlns:a16="http://schemas.microsoft.com/office/drawing/2014/main" id="{FFB2A222-27D4-6180-728C-9CE57833A76E}"/>
                </a:ext>
              </a:extLst>
            </p:cNvPr>
            <p:cNvSpPr txBox="1"/>
            <p:nvPr/>
          </p:nvSpPr>
          <p:spPr>
            <a:xfrm>
              <a:off x="6162345" y="2766159"/>
              <a:ext cx="2905166" cy="1328569"/>
            </a:xfrm>
            <a:prstGeom prst="rect">
              <a:avLst/>
            </a:prstGeom>
            <a:noFill/>
          </p:spPr>
          <p:txBody>
            <a:bodyPr wrap="square" rtlCol="0">
              <a:spAutoFit/>
            </a:bodyPr>
            <a:lstStyle/>
            <a:p>
              <a:pPr marL="84138" marR="276860" lvl="0" indent="-84138" algn="just">
                <a:spcBef>
                  <a:spcPts val="685"/>
                </a:spcBef>
                <a:spcAft>
                  <a:spcPts val="0"/>
                </a:spcAft>
                <a:buClr>
                  <a:srgbClr val="254776"/>
                </a:buClr>
                <a:buSzPts val="750"/>
                <a:buFont typeface="Arial" panose="020B0604020202020204" pitchFamily="34" charset="0"/>
                <a:buChar char="•"/>
                <a:tabLst>
                  <a:tab pos="161925" algn="l"/>
                  <a:tab pos="167640" algn="l"/>
                </a:tabLst>
              </a:pPr>
              <a:r>
                <a:rPr lang="ja-JP" altLang="ja-JP" sz="1100" dirty="0">
                  <a:solidFill>
                    <a:srgbClr val="254776"/>
                  </a:solidFill>
                  <a:effectLst/>
                  <a:latin typeface="Arial" panose="020B0604020202020204" pitchFamily="34" charset="0"/>
                  <a:cs typeface="Arial" panose="020B0604020202020204" pitchFamily="34" charset="0"/>
                </a:rPr>
                <a:t>研究に資金提供している団体宛てにウェブサイト上で質問を提出することができる。</a:t>
              </a:r>
            </a:p>
            <a:p>
              <a:pPr marL="84138" marR="211455" lvl="0" indent="-84138" algn="just">
                <a:spcBef>
                  <a:spcPts val="410"/>
                </a:spcBef>
                <a:spcAft>
                  <a:spcPts val="0"/>
                </a:spcAft>
                <a:buClr>
                  <a:srgbClr val="254776"/>
                </a:buClr>
                <a:buSzPts val="750"/>
                <a:buFont typeface="Arial" panose="020B0604020202020204" pitchFamily="34" charset="0"/>
                <a:buChar char="•"/>
                <a:tabLst>
                  <a:tab pos="161925" algn="l"/>
                  <a:tab pos="167640" algn="l"/>
                </a:tabLst>
              </a:pPr>
              <a:r>
                <a:rPr lang="en-US" altLang="ja-JP" sz="1100" dirty="0">
                  <a:solidFill>
                    <a:srgbClr val="254776"/>
                  </a:solidFill>
                  <a:effectLst/>
                  <a:latin typeface="Arial" panose="020B0604020202020204" pitchFamily="34" charset="0"/>
                  <a:cs typeface="Arial" panose="020B0604020202020204" pitchFamily="34" charset="0"/>
                </a:rPr>
                <a:t>	</a:t>
              </a:r>
              <a:r>
                <a:rPr lang="ja-JP" altLang="ja-JP" sz="1100" dirty="0">
                  <a:solidFill>
                    <a:srgbClr val="254776"/>
                  </a:solidFill>
                  <a:effectLst/>
                  <a:latin typeface="Arial" panose="020B0604020202020204" pitchFamily="34" charset="0"/>
                  <a:cs typeface="Arial" panose="020B0604020202020204" pitchFamily="34" charset="0"/>
                </a:rPr>
                <a:t>市民が関与する優先順位付けプロセス</a:t>
              </a:r>
              <a:r>
                <a:rPr lang="en-US" altLang="ja-JP" sz="1100" dirty="0">
                  <a:solidFill>
                    <a:srgbClr val="254776"/>
                  </a:solidFill>
                  <a:effectLst/>
                  <a:latin typeface="Arial" panose="020B0604020202020204" pitchFamily="34" charset="0"/>
                  <a:cs typeface="Arial" panose="020B0604020202020204" pitchFamily="34" charset="0"/>
                </a:rPr>
                <a:t>(</a:t>
              </a:r>
              <a:r>
                <a:rPr lang="ja-JP" altLang="ja-JP" sz="1100" dirty="0">
                  <a:solidFill>
                    <a:srgbClr val="254776"/>
                  </a:solidFill>
                  <a:effectLst/>
                  <a:latin typeface="Arial" panose="020B0604020202020204" pitchFamily="34" charset="0"/>
                  <a:cs typeface="Arial" panose="020B0604020202020204" pitchFamily="34" charset="0"/>
                </a:rPr>
                <a:t>例えば、ジェームズ・リンド・アライアンス</a:t>
              </a:r>
              <a:r>
                <a:rPr lang="en-US" altLang="ja-JP" sz="1100" dirty="0">
                  <a:solidFill>
                    <a:srgbClr val="254776"/>
                  </a:solidFill>
                  <a:effectLst/>
                  <a:latin typeface="Arial" panose="020B0604020202020204" pitchFamily="34" charset="0"/>
                  <a:cs typeface="Arial" panose="020B0604020202020204" pitchFamily="34" charset="0"/>
                </a:rPr>
                <a:t>(James Lind Alliance))</a:t>
              </a:r>
              <a:endParaRPr lang="ja-JP" altLang="ja-JP" sz="1100" dirty="0">
                <a:solidFill>
                  <a:srgbClr val="254776"/>
                </a:solidFill>
                <a:effectLst/>
                <a:latin typeface="Arial" panose="020B0604020202020204" pitchFamily="34" charset="0"/>
                <a:cs typeface="Arial" panose="020B0604020202020204" pitchFamily="34" charset="0"/>
              </a:endParaRPr>
            </a:p>
            <a:p>
              <a:endParaRPr kumimoji="1" lang="ja-JP" altLang="en-US" sz="1100" dirty="0"/>
            </a:p>
          </p:txBody>
        </p:sp>
      </p:grpSp>
      <p:grpSp>
        <p:nvGrpSpPr>
          <p:cNvPr id="18" name="Group 17">
            <a:extLst>
              <a:ext uri="{FF2B5EF4-FFF2-40B4-BE49-F238E27FC236}">
                <a16:creationId xmlns:a16="http://schemas.microsoft.com/office/drawing/2014/main" id="{761F48D8-0B61-CDEC-95F9-AC108C7D254A}"/>
              </a:ext>
            </a:extLst>
          </p:cNvPr>
          <p:cNvGrpSpPr/>
          <p:nvPr/>
        </p:nvGrpSpPr>
        <p:grpSpPr>
          <a:xfrm>
            <a:off x="3270142" y="2693124"/>
            <a:ext cx="2804830" cy="1909983"/>
            <a:chOff x="3228104" y="3171178"/>
            <a:chExt cx="2804830" cy="1909983"/>
          </a:xfrm>
        </p:grpSpPr>
        <p:sp>
          <p:nvSpPr>
            <p:cNvPr id="17" name="Rounded Rectangle 16">
              <a:extLst>
                <a:ext uri="{FF2B5EF4-FFF2-40B4-BE49-F238E27FC236}">
                  <a16:creationId xmlns:a16="http://schemas.microsoft.com/office/drawing/2014/main" id="{26AFBAB8-3FB6-7103-EE48-99D81BF44309}"/>
                </a:ext>
              </a:extLst>
            </p:cNvPr>
            <p:cNvSpPr/>
            <p:nvPr/>
          </p:nvSpPr>
          <p:spPr>
            <a:xfrm>
              <a:off x="3228104" y="3171178"/>
              <a:ext cx="2743433" cy="1909983"/>
            </a:xfrm>
            <a:prstGeom prst="roundRect">
              <a:avLst/>
            </a:prstGeom>
            <a:solidFill>
              <a:srgbClr val="FEB714">
                <a:alpha val="7245"/>
              </a:srgbClr>
            </a:solidFill>
            <a:ln w="12700">
              <a:solidFill>
                <a:srgbClr val="FEB714">
                  <a:alpha val="50000"/>
                </a:srgb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dirty="0">
                <a:solidFill>
                  <a:srgbClr val="254776"/>
                </a:solidFill>
                <a:latin typeface="Arial" panose="020B0604020202020204" pitchFamily="34" charset="0"/>
                <a:cs typeface="Arial" panose="020B0604020202020204" pitchFamily="34" charset="0"/>
              </a:endParaRPr>
            </a:p>
          </p:txBody>
        </p:sp>
        <p:sp>
          <p:nvSpPr>
            <p:cNvPr id="14" name="TextBox 13">
              <a:extLst>
                <a:ext uri="{FF2B5EF4-FFF2-40B4-BE49-F238E27FC236}">
                  <a16:creationId xmlns:a16="http://schemas.microsoft.com/office/drawing/2014/main" id="{F47ED7B4-AF08-1546-4E01-9028A9A76040}"/>
                </a:ext>
              </a:extLst>
            </p:cNvPr>
            <p:cNvSpPr txBox="1"/>
            <p:nvPr/>
          </p:nvSpPr>
          <p:spPr>
            <a:xfrm>
              <a:off x="3260934" y="4351388"/>
              <a:ext cx="2772000" cy="600164"/>
            </a:xfrm>
            <a:prstGeom prst="rect">
              <a:avLst/>
            </a:prstGeom>
            <a:noFill/>
          </p:spPr>
          <p:txBody>
            <a:bodyPr wrap="square">
              <a:spAutoFit/>
            </a:bodyPr>
            <a:lstStyle/>
            <a:p>
              <a:pPr marL="171450" indent="-171450">
                <a:buFont typeface="Arial" panose="020B0604020202020204" pitchFamily="34" charset="0"/>
                <a:buChar char="•"/>
                <a:tabLst>
                  <a:tab pos="171450" algn="l"/>
                </a:tabLst>
              </a:pPr>
              <a:r>
                <a:rPr lang="ja-JP" altLang="ja-JP" sz="1100" dirty="0">
                  <a:solidFill>
                    <a:srgbClr val="254776"/>
                  </a:solidFill>
                  <a:effectLst/>
                  <a:latin typeface="Arial" panose="020B0604020202020204" pitchFamily="34" charset="0"/>
                  <a:cs typeface="Arial" panose="020B0604020202020204" pitchFamily="34" charset="0"/>
                </a:rPr>
                <a:t>決定支援など、メリットとデメリットを考慮してオプションに取り組むのに役立つツール</a:t>
              </a:r>
              <a:endParaRPr kumimoji="0" lang="en-US" sz="1100" b="0" i="0" u="none" strike="noStrike" kern="1200" cap="none" normalizeH="0" baseline="0" noProof="0" dirty="0">
                <a:ln>
                  <a:noFill/>
                </a:ln>
                <a:solidFill>
                  <a:srgbClr val="254776"/>
                </a:solidFill>
                <a:effectLst/>
                <a:uLnTx/>
                <a:uFillTx/>
                <a:latin typeface="Arial" panose="020B0604020202020204" pitchFamily="34" charset="0"/>
                <a:cs typeface="Arial" panose="020B0604020202020204" pitchFamily="34" charset="0"/>
              </a:endParaRPr>
            </a:p>
          </p:txBody>
        </p:sp>
        <p:sp>
          <p:nvSpPr>
            <p:cNvPr id="16" name="テキスト ボックス 15">
              <a:extLst>
                <a:ext uri="{FF2B5EF4-FFF2-40B4-BE49-F238E27FC236}">
                  <a16:creationId xmlns:a16="http://schemas.microsoft.com/office/drawing/2014/main" id="{0AEDAFD9-BD67-AB6A-3A00-D092450F2876}"/>
                </a:ext>
              </a:extLst>
            </p:cNvPr>
            <p:cNvSpPr txBox="1"/>
            <p:nvPr/>
          </p:nvSpPr>
          <p:spPr>
            <a:xfrm>
              <a:off x="3275062" y="3271605"/>
              <a:ext cx="2633333" cy="1277273"/>
            </a:xfrm>
            <a:prstGeom prst="rect">
              <a:avLst/>
            </a:prstGeom>
            <a:noFill/>
          </p:spPr>
          <p:txBody>
            <a:bodyPr wrap="square" rtlCol="0">
              <a:spAutoFit/>
            </a:bodyPr>
            <a:lstStyle/>
            <a:p>
              <a:pPr marL="171450" indent="-171450" algn="just">
                <a:buFont typeface="Arial" panose="020B0604020202020204" pitchFamily="34" charset="0"/>
                <a:buChar char="•"/>
              </a:pPr>
              <a:r>
                <a:rPr lang="en-US" altLang="ja-JP" sz="1100" dirty="0">
                  <a:solidFill>
                    <a:srgbClr val="254776"/>
                  </a:solidFill>
                  <a:effectLst/>
                  <a:latin typeface="Arial" panose="020B0604020202020204" pitchFamily="34" charset="0"/>
                  <a:cs typeface="Arial" panose="020B0604020202020204" pitchFamily="34" charset="0"/>
                </a:rPr>
                <a:t>Wirecutter</a:t>
              </a:r>
              <a:r>
                <a:rPr lang="ja-JP" altLang="ja-JP" sz="1100" dirty="0">
                  <a:solidFill>
                    <a:srgbClr val="254776"/>
                  </a:solidFill>
                  <a:effectLst/>
                  <a:latin typeface="Arial" panose="020B0604020202020204" pitchFamily="34" charset="0"/>
                  <a:cs typeface="Arial" panose="020B0604020202020204" pitchFamily="34" charset="0"/>
                </a:rPr>
                <a:t>などの製品購入のためのオンラインサイト。</a:t>
              </a:r>
              <a:r>
                <a:rPr lang="en-US" altLang="ja-JP" sz="1100" dirty="0">
                  <a:solidFill>
                    <a:srgbClr val="254776"/>
                  </a:solidFill>
                  <a:effectLst/>
                  <a:latin typeface="Arial" panose="020B0604020202020204" pitchFamily="34" charset="0"/>
                  <a:cs typeface="Arial" panose="020B0604020202020204" pitchFamily="34" charset="0"/>
                </a:rPr>
                <a:t>80,000 </a:t>
              </a:r>
              <a:r>
                <a:rPr lang="ja-JP" altLang="ja-JP" sz="1100" dirty="0">
                  <a:solidFill>
                    <a:srgbClr val="254776"/>
                  </a:solidFill>
                  <a:effectLst/>
                  <a:latin typeface="Arial" panose="020B0604020202020204" pitchFamily="34" charset="0"/>
                  <a:cs typeface="Arial" panose="020B0604020202020204" pitchFamily="34" charset="0"/>
                </a:rPr>
                <a:t>時間かけてインパクトの大きいキャリアまたは自発的な機会を見つける。</a:t>
              </a:r>
              <a:r>
                <a:rPr lang="en-US" altLang="ja-JP" sz="1100" dirty="0">
                  <a:solidFill>
                    <a:srgbClr val="254776"/>
                  </a:solidFill>
                  <a:effectLst/>
                  <a:latin typeface="Arial" panose="020B0604020202020204" pitchFamily="34" charset="0"/>
                  <a:cs typeface="Arial" panose="020B0604020202020204" pitchFamily="34" charset="0"/>
                </a:rPr>
                <a:t>GiveWell</a:t>
              </a:r>
              <a:r>
                <a:rPr lang="ja-JP" altLang="ja-JP" sz="1100" dirty="0">
                  <a:solidFill>
                    <a:srgbClr val="254776"/>
                  </a:solidFill>
                  <a:effectLst/>
                  <a:latin typeface="Arial" panose="020B0604020202020204" pitchFamily="34" charset="0"/>
                  <a:cs typeface="Arial" panose="020B0604020202020204" pitchFamily="34" charset="0"/>
                </a:rPr>
                <a:t>は、受け取ったすべてのお金が最大限活用される慈善事業へ寄付している。</a:t>
              </a:r>
            </a:p>
            <a:p>
              <a:pPr algn="just"/>
              <a:endParaRPr kumimoji="1" lang="ja-JP" altLang="en-US" sz="1100" dirty="0"/>
            </a:p>
          </p:txBody>
        </p:sp>
      </p:grpSp>
      <p:sp>
        <p:nvSpPr>
          <p:cNvPr id="2" name="Title 1">
            <a:extLst>
              <a:ext uri="{FF2B5EF4-FFF2-40B4-BE49-F238E27FC236}">
                <a16:creationId xmlns:a16="http://schemas.microsoft.com/office/drawing/2014/main" id="{D413E135-5282-9826-2CF9-C646C3205954}"/>
              </a:ext>
            </a:extLst>
          </p:cNvPr>
          <p:cNvSpPr>
            <a:spLocks noGrp="1"/>
          </p:cNvSpPr>
          <p:nvPr>
            <p:ph type="title"/>
          </p:nvPr>
        </p:nvSpPr>
        <p:spPr>
          <a:xfrm>
            <a:off x="267858" y="196754"/>
            <a:ext cx="11708068" cy="1006368"/>
          </a:xfrm>
        </p:spPr>
        <p:txBody>
          <a:bodyPr/>
          <a:lstStyle/>
          <a:p>
            <a:r>
              <a:rPr lang="ja-JP" altLang="en-US" dirty="0"/>
              <a:t>日常生活の中心にエビデンスを位置づける際に</a:t>
            </a:r>
            <a:br>
              <a:rPr lang="en-US" altLang="ja-JP" dirty="0"/>
            </a:br>
            <a:r>
              <a:rPr lang="ja-JP" altLang="en-US" dirty="0"/>
              <a:t>「効果的なこと」を理解するための初期の段階</a:t>
            </a:r>
            <a:endParaRPr lang="en-US" dirty="0"/>
          </a:p>
        </p:txBody>
      </p:sp>
    </p:spTree>
    <p:extLst>
      <p:ext uri="{BB962C8B-B14F-4D97-AF65-F5344CB8AC3E}">
        <p14:creationId xmlns:p14="http://schemas.microsoft.com/office/powerpoint/2010/main" val="3744779952"/>
      </p:ext>
    </p:extLst>
  </p:cSld>
  <p:clrMapOvr>
    <a:masterClrMapping/>
  </p:clrMapOvr>
</p:sld>
</file>

<file path=ppt/theme/theme1.xml><?xml version="1.0" encoding="utf-8"?>
<a:theme xmlns:a="http://schemas.openxmlformats.org/drawingml/2006/main" name="McMaster Brighter World Theme">
  <a:themeElements>
    <a:clrScheme name="Custom 6">
      <a:dk1>
        <a:srgbClr val="4C555C"/>
      </a:dk1>
      <a:lt1>
        <a:srgbClr val="FFFFFF"/>
      </a:lt1>
      <a:dk2>
        <a:srgbClr val="FFFFFF"/>
      </a:dk2>
      <a:lt2>
        <a:srgbClr val="FFFFFF"/>
      </a:lt2>
      <a:accent1>
        <a:srgbClr val="E8F6FA"/>
      </a:accent1>
      <a:accent2>
        <a:srgbClr val="40B5D3"/>
      </a:accent2>
      <a:accent3>
        <a:srgbClr val="40B5D3"/>
      </a:accent3>
      <a:accent4>
        <a:srgbClr val="D2D654"/>
      </a:accent4>
      <a:accent5>
        <a:srgbClr val="6FD3E3"/>
      </a:accent5>
      <a:accent6>
        <a:srgbClr val="A71930"/>
      </a:accent6>
      <a:hlink>
        <a:srgbClr val="E8F6FA"/>
      </a:hlink>
      <a:folHlink>
        <a:srgbClr val="E8F6FA"/>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EB10FA45183884EB94F15345AAEEF19" ma:contentTypeVersion="15" ma:contentTypeDescription="Create a new document." ma:contentTypeScope="" ma:versionID="1c4e017a1f7c53728c03e216885bf0bb">
  <xsd:schema xmlns:xsd="http://www.w3.org/2001/XMLSchema" xmlns:xs="http://www.w3.org/2001/XMLSchema" xmlns:p="http://schemas.microsoft.com/office/2006/metadata/properties" xmlns:ns2="599eec1d-e27c-4128-92a4-19001b8afe14" xmlns:ns3="0408fcbc-2e10-4461-bee0-724c01b46ae9" targetNamespace="http://schemas.microsoft.com/office/2006/metadata/properties" ma:root="true" ma:fieldsID="eec9c4841a05a7d87cb8351f8265e8c6" ns2:_="" ns3:_="">
    <xsd:import namespace="599eec1d-e27c-4128-92a4-19001b8afe14"/>
    <xsd:import namespace="0408fcbc-2e10-4461-bee0-724c01b46ae9"/>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ObjectDetectorVersions" minOccurs="0"/>
                <xsd:element ref="ns2:MediaServiceSearchPropertie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99eec1d-e27c-4128-92a4-19001b8afe1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a073764d-e844-48d8-8cbc-d63b9d952867"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bjectDetectorVersions" ma:index="20"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MediaServiceLocation" ma:index="22"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408fcbc-2e10-4461-bee0-724c01b46ae9"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b81d858b-1feb-44a1-840f-9be35bf19069}" ma:internalName="TaxCatchAll" ma:showField="CatchAllData" ma:web="0408fcbc-2e10-4461-bee0-724c01b46ae9">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6A06128-3A00-4687-A178-3FFE6118DB18}">
  <ds:schemaRefs>
    <ds:schemaRef ds:uri="http://schemas.microsoft.com/sharepoint/v3/contenttype/forms"/>
  </ds:schemaRefs>
</ds:datastoreItem>
</file>

<file path=customXml/itemProps2.xml><?xml version="1.0" encoding="utf-8"?>
<ds:datastoreItem xmlns:ds="http://schemas.openxmlformats.org/officeDocument/2006/customXml" ds:itemID="{70944CBD-5A59-419A-8561-7F16EFD5DEE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99eec1d-e27c-4128-92a4-19001b8afe14"/>
    <ds:schemaRef ds:uri="0408fcbc-2e10-4461-bee0-724c01b46ae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33160</TotalTime>
  <Words>1302</Words>
  <Application>Microsoft Macintosh PowerPoint</Application>
  <PresentationFormat>Widescreen</PresentationFormat>
  <Paragraphs>22</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Courier New</vt:lpstr>
      <vt:lpstr>Trebuchet MS</vt:lpstr>
      <vt:lpstr>McMaster Brighter World Theme</vt:lpstr>
      <vt:lpstr>日常生活の中心にエビデンスを位置づける際に 「効果的なこと」を理解するための初期の段階</vt:lpstr>
    </vt:vector>
  </TitlesOfParts>
  <Company>Ariad Communications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Iwona Sowinski</dc:creator>
  <cp:lastModifiedBy>Lott, Steven</cp:lastModifiedBy>
  <cp:revision>326</cp:revision>
  <cp:lastPrinted>2024-07-01T02:01:52Z</cp:lastPrinted>
  <dcterms:created xsi:type="dcterms:W3CDTF">2017-04-21T15:41:45Z</dcterms:created>
  <dcterms:modified xsi:type="dcterms:W3CDTF">2024-10-03T15:52:49Z</dcterms:modified>
</cp:coreProperties>
</file>