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
  </p:notesMasterIdLst>
  <p:sldIdLst>
    <p:sldId id="1095" r:id="rId2"/>
    <p:sldId id="1096" r:id="rId3"/>
  </p:sldIdLst>
  <p:sldSz cx="12192000" cy="6858000"/>
  <p:notesSz cx="6858000" cy="9144000"/>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4776"/>
    <a:srgbClr val="FEB714"/>
    <a:srgbClr val="FFC057"/>
    <a:srgbClr val="6AA855"/>
    <a:srgbClr val="CC76A6"/>
    <a:srgbClr val="6FC0D3"/>
    <a:srgbClr val="8DD2E5"/>
    <a:srgbClr val="8DC758"/>
    <a:srgbClr val="99CC67"/>
    <a:srgbClr val="E7EDF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99" autoAdjust="0"/>
    <p:restoredTop sz="95707" autoAdjust="0"/>
  </p:normalViewPr>
  <p:slideViewPr>
    <p:cSldViewPr snapToGrid="0" snapToObjects="1">
      <p:cViewPr varScale="1">
        <p:scale>
          <a:sx n="128" d="100"/>
          <a:sy n="128" d="100"/>
        </p:scale>
        <p:origin x="464" y="184"/>
      </p:cViewPr>
      <p:guideLst>
        <p:guide orient="horz" pos="2137"/>
        <p:guide pos="3840"/>
      </p:guideLst>
    </p:cSldViewPr>
  </p:slideViewPr>
  <p:outlineViewPr>
    <p:cViewPr>
      <p:scale>
        <a:sx n="33" d="100"/>
        <a:sy n="33" d="100"/>
      </p:scale>
      <p:origin x="0" y="0"/>
    </p:cViewPr>
  </p:outlineViewPr>
  <p:notesTextViewPr>
    <p:cViewPr>
      <p:scale>
        <a:sx n="20" d="100"/>
        <a:sy n="2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charset="0"/>
              </a:defRPr>
            </a:lvl1pPr>
          </a:lstStyle>
          <a:p>
            <a:fld id="{E9F3A7FF-300E-B84F-A2D0-CDCDE713DCB9}" type="datetimeFigureOut">
              <a:rPr lang="en-US" smtClean="0"/>
              <a:pPr/>
              <a:t>2/10/23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charset="0"/>
              </a:defRPr>
            </a:lvl1pPr>
          </a:lstStyle>
          <a:p>
            <a:fld id="{7C11621C-3EA7-C342-A130-13C6D43C8C01}" type="slidenum">
              <a:rPr lang="en-US" smtClean="0"/>
              <a:pPr/>
              <a:t>‹#›</a:t>
            </a:fld>
            <a:endParaRPr lang="en-US" dirty="0"/>
          </a:p>
        </p:txBody>
      </p:sp>
    </p:spTree>
    <p:extLst>
      <p:ext uri="{BB962C8B-B14F-4D97-AF65-F5344CB8AC3E}">
        <p14:creationId xmlns:p14="http://schemas.microsoft.com/office/powerpoint/2010/main" val="438347906"/>
      </p:ext>
    </p:extLst>
  </p:cSld>
  <p:clrMap bg1="lt1" tx1="dk1" bg2="lt2" tx2="dk2" accent1="accent1" accent2="accent2" accent3="accent3" accent4="accent4" accent5="accent5" accent6="accent6" hlink="hlink" folHlink="folHlink"/>
  <p:notesStyle>
    <a:lvl1pPr marL="0" algn="l" defTabSz="1219170" rtl="0" eaLnBrk="1" latinLnBrk="0" hangingPunct="1">
      <a:defRPr sz="1600" b="0" i="0" kern="1200">
        <a:solidFill>
          <a:schemeClr val="tx1"/>
        </a:solidFill>
        <a:latin typeface="Arial" charset="0"/>
        <a:ea typeface="+mn-ea"/>
        <a:cs typeface="+mn-cs"/>
      </a:defRPr>
    </a:lvl1pPr>
    <a:lvl2pPr marL="609585" algn="l" defTabSz="1219170" rtl="0" eaLnBrk="1" latinLnBrk="0" hangingPunct="1">
      <a:defRPr sz="1600" b="0" i="0" kern="1200">
        <a:solidFill>
          <a:schemeClr val="tx1"/>
        </a:solidFill>
        <a:latin typeface="Arial" charset="0"/>
        <a:ea typeface="+mn-ea"/>
        <a:cs typeface="+mn-cs"/>
      </a:defRPr>
    </a:lvl2pPr>
    <a:lvl3pPr marL="1219170" algn="l" defTabSz="1219170" rtl="0" eaLnBrk="1" latinLnBrk="0" hangingPunct="1">
      <a:defRPr sz="1600" b="0" i="0" kern="1200">
        <a:solidFill>
          <a:schemeClr val="tx1"/>
        </a:solidFill>
        <a:latin typeface="Arial" charset="0"/>
        <a:ea typeface="+mn-ea"/>
        <a:cs typeface="+mn-cs"/>
      </a:defRPr>
    </a:lvl3pPr>
    <a:lvl4pPr marL="1828754" algn="l" defTabSz="1219170" rtl="0" eaLnBrk="1" latinLnBrk="0" hangingPunct="1">
      <a:defRPr sz="1600" b="0" i="0" kern="1200">
        <a:solidFill>
          <a:schemeClr val="tx1"/>
        </a:solidFill>
        <a:latin typeface="Arial" charset="0"/>
        <a:ea typeface="+mn-ea"/>
        <a:cs typeface="+mn-cs"/>
      </a:defRPr>
    </a:lvl4pPr>
    <a:lvl5pPr marL="2438339" algn="l" defTabSz="1219170" rtl="0" eaLnBrk="1" latinLnBrk="0" hangingPunct="1">
      <a:defRPr sz="1600" b="0" i="0" kern="1200">
        <a:solidFill>
          <a:schemeClr val="tx1"/>
        </a:solidFill>
        <a:latin typeface="Arial"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82566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9011706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508AC5A7-CE1D-1B83-E287-3CF1EB9791E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223195"/>
          </a:xfrm>
          <a:prstGeom prst="rect">
            <a:avLst/>
          </a:prstGeom>
        </p:spPr>
      </p:pic>
      <p:sp>
        <p:nvSpPr>
          <p:cNvPr id="2" name="Title Placeholder" descr="Master title"/>
          <p:cNvSpPr>
            <a:spLocks noGrp="1"/>
          </p:cNvSpPr>
          <p:nvPr>
            <p:ph type="ctrTitle"/>
          </p:nvPr>
        </p:nvSpPr>
        <p:spPr>
          <a:xfrm>
            <a:off x="2715491" y="634805"/>
            <a:ext cx="6862619" cy="2666171"/>
          </a:xfrm>
          <a:prstGeom prst="rect">
            <a:avLst/>
          </a:prstGeom>
        </p:spPr>
        <p:txBody>
          <a:bodyPr anchor="b" anchorCtr="0">
            <a:normAutofit/>
          </a:bodyPr>
          <a:lstStyle>
            <a:lvl1pPr algn="ctr">
              <a:lnSpc>
                <a:spcPct val="100000"/>
              </a:lnSpc>
              <a:defRPr sz="4000">
                <a:solidFill>
                  <a:srgbClr val="254776"/>
                </a:solidFill>
              </a:defRPr>
            </a:lvl1pPr>
          </a:lstStyle>
          <a:p>
            <a:r>
              <a:rPr lang="en-US" dirty="0"/>
              <a:t>Click to edit Master title style</a:t>
            </a:r>
          </a:p>
        </p:txBody>
      </p:sp>
      <p:sp>
        <p:nvSpPr>
          <p:cNvPr id="3" name="Subtitle Placeholder" descr="Master subtitle"/>
          <p:cNvSpPr>
            <a:spLocks noGrp="1"/>
          </p:cNvSpPr>
          <p:nvPr>
            <p:ph type="subTitle" idx="1"/>
          </p:nvPr>
        </p:nvSpPr>
        <p:spPr>
          <a:xfrm>
            <a:off x="4110182" y="3300976"/>
            <a:ext cx="4073237" cy="911624"/>
          </a:xfrm>
        </p:spPr>
        <p:txBody>
          <a:bodyPr/>
          <a:lstStyle>
            <a:lvl1pPr marL="0" indent="0" algn="ctr">
              <a:buNone/>
              <a:defRPr>
                <a:solidFill>
                  <a:schemeClr val="tx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7" name="Meeting Information" descr="Meering or Audience Data">
            <a:extLst>
              <a:ext uri="{FF2B5EF4-FFF2-40B4-BE49-F238E27FC236}">
                <a16:creationId xmlns:a16="http://schemas.microsoft.com/office/drawing/2014/main" id="{E4830579-3FC9-4C47-AF4E-DC02A16FCB8B}"/>
              </a:ext>
            </a:extLst>
          </p:cNvPr>
          <p:cNvSpPr>
            <a:spLocks noGrp="1"/>
          </p:cNvSpPr>
          <p:nvPr>
            <p:ph type="body" sz="quarter" idx="10" hasCustomPrompt="1"/>
          </p:nvPr>
        </p:nvSpPr>
        <p:spPr>
          <a:xfrm>
            <a:off x="4056005" y="4212601"/>
            <a:ext cx="4181593" cy="911617"/>
          </a:xfrm>
        </p:spPr>
        <p:txBody>
          <a:bodyPr anchor="ctr" anchorCtr="0">
            <a:noAutofit/>
          </a:bodyPr>
          <a:lstStyle>
            <a:lvl1pPr marL="0" indent="0" algn="ctr">
              <a:buNone/>
              <a:defRPr sz="1467">
                <a:solidFill>
                  <a:srgbClr val="464F55"/>
                </a:solidFill>
              </a:defRPr>
            </a:lvl1pPr>
            <a:lvl2pPr marL="457189" indent="0">
              <a:buNone/>
              <a:defRPr sz="1467"/>
            </a:lvl2pPr>
            <a:lvl3pPr marL="914377" indent="0">
              <a:buNone/>
              <a:defRPr sz="1467"/>
            </a:lvl3pPr>
            <a:lvl4pPr marL="1371566" indent="0">
              <a:buNone/>
              <a:defRPr sz="1467"/>
            </a:lvl4pPr>
            <a:lvl5pPr marL="1828754" indent="0">
              <a:buNone/>
              <a:defRPr sz="1467"/>
            </a:lvl5pPr>
          </a:lstStyle>
          <a:p>
            <a:pPr lvl="0"/>
            <a:r>
              <a:rPr lang="en-US" dirty="0"/>
              <a:t>Meeting or Audience Date</a:t>
            </a:r>
          </a:p>
        </p:txBody>
      </p:sp>
      <p:sp>
        <p:nvSpPr>
          <p:cNvPr id="8" name="Slide Number" descr="Page Number">
            <a:extLst>
              <a:ext uri="{FF2B5EF4-FFF2-40B4-BE49-F238E27FC236}">
                <a16:creationId xmlns:a16="http://schemas.microsoft.com/office/drawing/2014/main" id="{EE66D232-CA20-FDCA-F279-F1103BF3DEA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blur, blurry&#10;&#10;Description automatically generated">
            <a:extLst>
              <a:ext uri="{FF2B5EF4-FFF2-40B4-BE49-F238E27FC236}">
                <a16:creationId xmlns:a16="http://schemas.microsoft.com/office/drawing/2014/main" id="{83CD791E-98A1-0162-6CC0-D6583896CE29}"/>
              </a:ext>
            </a:extLst>
          </p:cNvPr>
          <p:cNvPicPr>
            <a:picLocks noChangeAspect="1"/>
          </p:cNvPicPr>
          <p:nvPr userDrawn="1"/>
        </p:nvPicPr>
        <p:blipFill rotWithShape="1">
          <a:blip r:embed="rId3" cstate="email">
            <a:alphaModFix amt="10000"/>
            <a:extLst>
              <a:ext uri="{28A0092B-C50C-407E-A947-70E740481C1C}">
                <a14:useLocalDpi xmlns:a14="http://schemas.microsoft.com/office/drawing/2010/main"/>
              </a:ext>
            </a:extLst>
          </a:blip>
          <a:srcRect/>
          <a:stretch/>
        </p:blipFill>
        <p:spPr>
          <a:xfrm>
            <a:off x="0" y="0"/>
            <a:ext cx="12192000" cy="6250905"/>
          </a:xfrm>
          <a:prstGeom prst="rect">
            <a:avLst/>
          </a:prstGeom>
        </p:spPr>
      </p:pic>
      <p:pic>
        <p:nvPicPr>
          <p:cNvPr id="9" name="Picture 8" descr="A picture containing text, sign&#10;&#10;Description automatically generated">
            <a:extLst>
              <a:ext uri="{FF2B5EF4-FFF2-40B4-BE49-F238E27FC236}">
                <a16:creationId xmlns:a16="http://schemas.microsoft.com/office/drawing/2014/main" id="{88D0C2E2-5D81-CE5F-219E-22C224152F86}"/>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1417601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263E6EE-4BB6-8A1C-E311-0E74B18F451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12" name="Subtitle Placeholder" descr="Slide sub title">
            <a:extLst>
              <a:ext uri="{FF2B5EF4-FFF2-40B4-BE49-F238E27FC236}">
                <a16:creationId xmlns:a16="http://schemas.microsoft.com/office/drawing/2014/main" id="{E4697456-D8E5-5447-AB08-1193E92AD317}"/>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3" name="Content Placeholder" descr="Slide content"/>
          <p:cNvSpPr>
            <a:spLocks noGrp="1"/>
          </p:cNvSpPr>
          <p:nvPr>
            <p:ph idx="1" hasCustomPrompt="1"/>
          </p:nvPr>
        </p:nvSpPr>
        <p:spPr>
          <a:xfrm>
            <a:off x="267858" y="1471001"/>
            <a:ext cx="11708068" cy="4536015"/>
          </a:xfrm>
        </p:spPr>
        <p:txBody>
          <a:bodyPr lIns="108000"/>
          <a:lstStyle>
            <a:lvl1pPr>
              <a:lnSpc>
                <a:spcPct val="100000"/>
              </a:lnSpc>
              <a:spcBef>
                <a:spcPts val="0"/>
              </a:spcBef>
              <a:spcAft>
                <a:spcPts val="800"/>
              </a:spcAft>
              <a:defRPr/>
            </a:lvl1pPr>
            <a:lvl2pPr>
              <a:lnSpc>
                <a:spcPct val="100000"/>
              </a:lnSpc>
              <a:spcBef>
                <a:spcPts val="0"/>
              </a:spcBef>
              <a:spcAft>
                <a:spcPts val="800"/>
              </a:spcAft>
              <a:defRPr/>
            </a:lvl2pPr>
            <a:lvl3pPr>
              <a:lnSpc>
                <a:spcPct val="100000"/>
              </a:lnSpc>
              <a:spcBef>
                <a:spcPts val="0"/>
              </a:spcBef>
              <a:spcAft>
                <a:spcPts val="800"/>
              </a:spcAft>
              <a:defRPr/>
            </a:lvl3pPr>
            <a:lvl4pPr>
              <a:lnSpc>
                <a:spcPct val="100000"/>
              </a:lnSpc>
              <a:spcBef>
                <a:spcPts val="0"/>
              </a:spcBef>
              <a:spcAft>
                <a:spcPts val="800"/>
              </a:spcAft>
              <a:defRPr/>
            </a:lvl4pPr>
            <a:lvl5pPr>
              <a:lnSpc>
                <a:spcPct val="100000"/>
              </a:lnSpc>
              <a:spcBef>
                <a:spcPts val="0"/>
              </a:spcBef>
              <a:spcAft>
                <a:spcPts val="800"/>
              </a:spcAft>
              <a:defRPr/>
            </a:lvl5pPr>
          </a:lstStyle>
          <a:p>
            <a:pPr lvl="0"/>
            <a:r>
              <a:rPr lang="en-US" dirty="0"/>
              <a:t>Click to add text or select an icon below for picture, table, graph and more content options.</a:t>
            </a:r>
          </a:p>
        </p:txBody>
      </p:sp>
      <p:sp>
        <p:nvSpPr>
          <p:cNvPr id="7" name="Title Placeholder" descr="Master Title">
            <a:extLst>
              <a:ext uri="{FF2B5EF4-FFF2-40B4-BE49-F238E27FC236}">
                <a16:creationId xmlns:a16="http://schemas.microsoft.com/office/drawing/2014/main" id="{2783A4F7-F459-E4B5-6A3C-3ABC5E9C03C0}"/>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pic>
        <p:nvPicPr>
          <p:cNvPr id="11" name="Picture 10" descr="A picture containing text, sign&#10;&#10;Description automatically generated">
            <a:extLst>
              <a:ext uri="{FF2B5EF4-FFF2-40B4-BE49-F238E27FC236}">
                <a16:creationId xmlns:a16="http://schemas.microsoft.com/office/drawing/2014/main" id="{8286C0FB-52F0-3A89-90C6-66C46E6DD551}"/>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079658" y="140708"/>
            <a:ext cx="2896355" cy="945597"/>
          </a:xfrm>
          <a:prstGeom prst="rect">
            <a:avLst/>
          </a:prstGeom>
        </p:spPr>
      </p:pic>
      <p:sp>
        <p:nvSpPr>
          <p:cNvPr id="10" name="Slide Number" descr="Page Number">
            <a:extLst>
              <a:ext uri="{FF2B5EF4-FFF2-40B4-BE49-F238E27FC236}">
                <a16:creationId xmlns:a16="http://schemas.microsoft.com/office/drawing/2014/main" id="{8889B7D9-D7D3-4C70-618E-523C87036B7C}"/>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spTree>
    <p:extLst>
      <p:ext uri="{BB962C8B-B14F-4D97-AF65-F5344CB8AC3E}">
        <p14:creationId xmlns:p14="http://schemas.microsoft.com/office/powerpoint/2010/main" val="4172202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E5F536A-097D-F9C2-3926-5439D376C093}"/>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7" name="Title Placeholder" descr="Master Title">
            <a:extLst>
              <a:ext uri="{FF2B5EF4-FFF2-40B4-BE49-F238E27FC236}">
                <a16:creationId xmlns:a16="http://schemas.microsoft.com/office/drawing/2014/main" id="{D769DDCC-F1E0-C10D-BC2A-BCACFC731371}"/>
              </a:ext>
            </a:extLst>
          </p:cNvPr>
          <p:cNvSpPr>
            <a:spLocks noGrp="1"/>
          </p:cNvSpPr>
          <p:nvPr>
            <p:ph type="title"/>
          </p:nvPr>
        </p:nvSpPr>
        <p:spPr>
          <a:xfrm>
            <a:off x="267858" y="113435"/>
            <a:ext cx="11708068" cy="1006368"/>
          </a:xfrm>
          <a:prstGeom prst="rect">
            <a:avLst/>
          </a:prstGeom>
        </p:spPr>
        <p:txBody>
          <a:bodyPr vert="horz" lIns="91440" tIns="45720" rIns="91440" bIns="45720" rtlCol="0" anchor="ctr">
            <a:normAutofit/>
          </a:bodyPr>
          <a:lstStyle>
            <a:lvl1pPr>
              <a:lnSpc>
                <a:spcPct val="100000"/>
              </a:lnSpc>
              <a:defRPr/>
            </a:lvl1pPr>
          </a:lstStyle>
          <a:p>
            <a:r>
              <a:rPr lang="en-US" dirty="0"/>
              <a:t>Click to edit Master title style</a:t>
            </a:r>
          </a:p>
        </p:txBody>
      </p:sp>
      <p:sp>
        <p:nvSpPr>
          <p:cNvPr id="6" name="Slide Number" descr="Page Number">
            <a:extLst>
              <a:ext uri="{FF2B5EF4-FFF2-40B4-BE49-F238E27FC236}">
                <a16:creationId xmlns:a16="http://schemas.microsoft.com/office/drawing/2014/main" id="{562B326D-4420-96CE-9477-EAFA66BBA81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text, sign&#10;&#10;Description automatically generated">
            <a:extLst>
              <a:ext uri="{FF2B5EF4-FFF2-40B4-BE49-F238E27FC236}">
                <a16:creationId xmlns:a16="http://schemas.microsoft.com/office/drawing/2014/main" id="{E9353E2E-99A4-592F-60C3-5088FF465CD8}"/>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233992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3EF50776-A37A-951A-D077-1B92C26B467B}"/>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8" name="Left Content Placeholder">
            <a:extLst>
              <a:ext uri="{FF2B5EF4-FFF2-40B4-BE49-F238E27FC236}">
                <a16:creationId xmlns:a16="http://schemas.microsoft.com/office/drawing/2014/main" id="{7ED32BB9-068A-BC8C-7D27-8C1A6E07DE97}"/>
              </a:ext>
            </a:extLst>
          </p:cNvPr>
          <p:cNvSpPr>
            <a:spLocks noGrp="1"/>
          </p:cNvSpPr>
          <p:nvPr>
            <p:ph sz="half" idx="1" hasCustomPrompt="1"/>
          </p:nvPr>
        </p:nvSpPr>
        <p:spPr>
          <a:xfrm>
            <a:off x="609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9" name="Right Content Placeholder">
            <a:extLst>
              <a:ext uri="{FF2B5EF4-FFF2-40B4-BE49-F238E27FC236}">
                <a16:creationId xmlns:a16="http://schemas.microsoft.com/office/drawing/2014/main" id="{AE9B9F67-FF62-5938-072D-74A9156DF599}"/>
              </a:ext>
            </a:extLst>
          </p:cNvPr>
          <p:cNvSpPr>
            <a:spLocks noGrp="1"/>
          </p:cNvSpPr>
          <p:nvPr>
            <p:ph sz="half" idx="2" hasCustomPrompt="1"/>
          </p:nvPr>
        </p:nvSpPr>
        <p:spPr>
          <a:xfrm>
            <a:off x="6197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10" name="Subtitle Placeholder" descr="Slide sub title">
            <a:extLst>
              <a:ext uri="{FF2B5EF4-FFF2-40B4-BE49-F238E27FC236}">
                <a16:creationId xmlns:a16="http://schemas.microsoft.com/office/drawing/2014/main" id="{95C762DA-EFD0-C76E-4E74-A61801BDF4D3}"/>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11" name="Title Placeholder" descr="Master Title">
            <a:extLst>
              <a:ext uri="{FF2B5EF4-FFF2-40B4-BE49-F238E27FC236}">
                <a16:creationId xmlns:a16="http://schemas.microsoft.com/office/drawing/2014/main" id="{C90B5A47-A1F6-28BB-5CFA-3CB937513C4D}"/>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sp>
        <p:nvSpPr>
          <p:cNvPr id="15" name="Slide Number" descr="Page Number">
            <a:extLst>
              <a:ext uri="{FF2B5EF4-FFF2-40B4-BE49-F238E27FC236}">
                <a16:creationId xmlns:a16="http://schemas.microsoft.com/office/drawing/2014/main" id="{FB11FD29-404E-0128-612A-FE3DE5DAD437}"/>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6" name="Picture 15" descr="A picture containing text, sign&#10;&#10;Description automatically generated">
            <a:extLst>
              <a:ext uri="{FF2B5EF4-FFF2-40B4-BE49-F238E27FC236}">
                <a16:creationId xmlns:a16="http://schemas.microsoft.com/office/drawing/2014/main" id="{0D8833EF-1349-6CFE-3551-34515FFA92C4}"/>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3917843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descr="Slide Content"/>
          <p:cNvSpPr>
            <a:spLocks noGrp="1"/>
          </p:cNvSpPr>
          <p:nvPr>
            <p:ph type="body" idx="1"/>
          </p:nvPr>
        </p:nvSpPr>
        <p:spPr>
          <a:xfrm>
            <a:off x="267858" y="1480930"/>
            <a:ext cx="11708068" cy="4645234"/>
          </a:xfrm>
          <a:prstGeom prst="rect">
            <a:avLst/>
          </a:prstGeom>
        </p:spPr>
        <p:txBody>
          <a:bodyPr vert="horz" lIns="10800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URL">
            <a:extLst>
              <a:ext uri="{FF2B5EF4-FFF2-40B4-BE49-F238E27FC236}">
                <a16:creationId xmlns:a16="http://schemas.microsoft.com/office/drawing/2014/main" id="{0C654FC7-9C31-074E-AD8E-D6FD365BF2A7}"/>
              </a:ext>
            </a:extLst>
          </p:cNvPr>
          <p:cNvSpPr txBox="1"/>
          <p:nvPr userDrawn="1"/>
        </p:nvSpPr>
        <p:spPr>
          <a:xfrm>
            <a:off x="267858" y="6277352"/>
            <a:ext cx="3339700" cy="559127"/>
          </a:xfrm>
          <a:prstGeom prst="rect">
            <a:avLst/>
          </a:prstGeom>
          <a:noFill/>
        </p:spPr>
        <p:txBody>
          <a:bodyPr wrap="square" rtlCol="0">
            <a:spAutoFit/>
          </a:bodyPr>
          <a:lstStyle/>
          <a:p>
            <a:pPr>
              <a:lnSpc>
                <a:spcPct val="100000"/>
              </a:lnSpc>
              <a:spcAft>
                <a:spcPts val="200"/>
              </a:spcAft>
            </a:pPr>
            <a:r>
              <a:rPr lang="en-CA" sz="900" dirty="0">
                <a:solidFill>
                  <a:srgbClr val="464F55"/>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@evidencecomm</a:t>
            </a:r>
          </a:p>
        </p:txBody>
      </p:sp>
      <p:pic>
        <p:nvPicPr>
          <p:cNvPr id="25" name="Picture 24">
            <a:extLst>
              <a:ext uri="{FF2B5EF4-FFF2-40B4-BE49-F238E27FC236}">
                <a16:creationId xmlns:a16="http://schemas.microsoft.com/office/drawing/2014/main" id="{0EB42C68-2428-64E4-0D5F-4E2E792505FB}"/>
              </a:ext>
            </a:extLst>
          </p:cNvPr>
          <p:cNvPicPr>
            <a:picLocks noChangeAspect="1"/>
          </p:cNvPicPr>
          <p:nvPr userDrawn="1"/>
        </p:nvPicPr>
        <p:blipFill>
          <a:blip r:embed="rId6" cstate="email">
            <a:grayscl/>
            <a:extLst>
              <a:ext uri="{28A0092B-C50C-407E-A947-70E740481C1C}">
                <a14:useLocalDpi xmlns:a14="http://schemas.microsoft.com/office/drawing/2010/main"/>
              </a:ext>
            </a:extLst>
          </a:blip>
          <a:stretch>
            <a:fillRect/>
          </a:stretch>
        </p:blipFill>
        <p:spPr>
          <a:xfrm>
            <a:off x="186493" y="6338887"/>
            <a:ext cx="122703" cy="122703"/>
          </a:xfrm>
          <a:prstGeom prst="rect">
            <a:avLst/>
          </a:prstGeom>
        </p:spPr>
      </p:pic>
      <p:pic>
        <p:nvPicPr>
          <p:cNvPr id="26" name="Picture 25">
            <a:extLst>
              <a:ext uri="{FF2B5EF4-FFF2-40B4-BE49-F238E27FC236}">
                <a16:creationId xmlns:a16="http://schemas.microsoft.com/office/drawing/2014/main" id="{43A7D78D-A0CB-7AFD-BBB4-995E97AE4878}"/>
              </a:ext>
            </a:extLst>
          </p:cNvPr>
          <p:cNvPicPr>
            <a:picLocks noChangeAspect="1"/>
          </p:cNvPicPr>
          <p:nvPr userDrawn="1"/>
        </p:nvPicPr>
        <p:blipFill>
          <a:blip r:embed="rId7" cstate="email">
            <a:grayscl/>
            <a:extLst>
              <a:ext uri="{28A0092B-C50C-407E-A947-70E740481C1C}">
                <a14:useLocalDpi xmlns:a14="http://schemas.microsoft.com/office/drawing/2010/main"/>
              </a:ext>
            </a:extLst>
          </a:blip>
          <a:stretch>
            <a:fillRect/>
          </a:stretch>
        </p:blipFill>
        <p:spPr>
          <a:xfrm>
            <a:off x="190083" y="6659257"/>
            <a:ext cx="126293" cy="126293"/>
          </a:xfrm>
          <a:prstGeom prst="rect">
            <a:avLst/>
          </a:prstGeom>
        </p:spPr>
      </p:pic>
      <p:pic>
        <p:nvPicPr>
          <p:cNvPr id="27" name="Picture 26">
            <a:extLst>
              <a:ext uri="{FF2B5EF4-FFF2-40B4-BE49-F238E27FC236}">
                <a16:creationId xmlns:a16="http://schemas.microsoft.com/office/drawing/2014/main" id="{CA3FC173-5774-5895-C511-3286CCCFCC41}"/>
              </a:ext>
            </a:extLst>
          </p:cNvPr>
          <p:cNvPicPr>
            <a:picLocks noChangeAspect="1"/>
          </p:cNvPicPr>
          <p:nvPr userDrawn="1"/>
        </p:nvPicPr>
        <p:blipFill>
          <a:blip r:embed="rId8" cstate="email">
            <a:grayscl/>
            <a:extLst>
              <a:ext uri="{28A0092B-C50C-407E-A947-70E740481C1C}">
                <a14:useLocalDpi xmlns:a14="http://schemas.microsoft.com/office/drawing/2010/main"/>
              </a:ext>
            </a:extLst>
          </a:blip>
          <a:stretch>
            <a:fillRect/>
          </a:stretch>
        </p:blipFill>
        <p:spPr>
          <a:xfrm>
            <a:off x="190083" y="6504045"/>
            <a:ext cx="126293" cy="126293"/>
          </a:xfrm>
          <a:prstGeom prst="rect">
            <a:avLst/>
          </a:prstGeom>
        </p:spPr>
      </p:pic>
      <p:sp>
        <p:nvSpPr>
          <p:cNvPr id="28" name="TextBox 27">
            <a:extLst>
              <a:ext uri="{FF2B5EF4-FFF2-40B4-BE49-F238E27FC236}">
                <a16:creationId xmlns:a16="http://schemas.microsoft.com/office/drawing/2014/main" id="{2DC0F4D4-FDFA-BAAD-9B15-3AAD692D6905}"/>
              </a:ext>
            </a:extLst>
          </p:cNvPr>
          <p:cNvSpPr txBox="1"/>
          <p:nvPr userDrawn="1"/>
        </p:nvSpPr>
        <p:spPr>
          <a:xfrm>
            <a:off x="8408358" y="6300460"/>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rgbClr val="464F55"/>
                </a:solidFill>
              </a:rPr>
              <a:t> © McMaster Health Forum on behalf McMaster University</a:t>
            </a:r>
          </a:p>
          <a:p>
            <a:pPr algn="r">
              <a:spcAft>
                <a:spcPts val="200"/>
              </a:spcAft>
            </a:pPr>
            <a:r>
              <a:rPr lang="en-CA" sz="800" i="1" dirty="0">
                <a:solidFill>
                  <a:srgbClr val="464F55"/>
                </a:solidFill>
              </a:rPr>
              <a:t>Share freely, give credit, adapt with permission. This work is licensed under</a:t>
            </a:r>
          </a:p>
          <a:p>
            <a:pPr algn="r">
              <a:spcAft>
                <a:spcPts val="200"/>
              </a:spcAft>
            </a:pPr>
            <a:r>
              <a:rPr lang="en-CA" sz="800" i="1" dirty="0">
                <a:solidFill>
                  <a:srgbClr val="464F55"/>
                </a:solidFill>
              </a:rPr>
              <a:t>a Creative Commons Attribution-NoDerivatives 4.0 International License.</a:t>
            </a:r>
          </a:p>
        </p:txBody>
      </p:sp>
      <p:sp>
        <p:nvSpPr>
          <p:cNvPr id="17" name="Slide Number" descr="Page Number">
            <a:extLst>
              <a:ext uri="{FF2B5EF4-FFF2-40B4-BE49-F238E27FC236}">
                <a16:creationId xmlns:a16="http://schemas.microsoft.com/office/drawing/2014/main" id="{038D6026-73A3-1882-2BB8-CDC441E82D58}"/>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cxnSp>
        <p:nvCxnSpPr>
          <p:cNvPr id="10" name="Straight Connector 9">
            <a:extLst>
              <a:ext uri="{FF2B5EF4-FFF2-40B4-BE49-F238E27FC236}">
                <a16:creationId xmlns:a16="http://schemas.microsoft.com/office/drawing/2014/main" id="{24220E00-5CFF-0AE1-9606-366474FAFAE9}"/>
              </a:ext>
            </a:extLst>
          </p:cNvPr>
          <p:cNvCxnSpPr>
            <a:cxnSpLocks/>
          </p:cNvCxnSpPr>
          <p:nvPr userDrawn="1"/>
        </p:nvCxnSpPr>
        <p:spPr>
          <a:xfrm>
            <a:off x="0" y="6260774"/>
            <a:ext cx="12192000" cy="0"/>
          </a:xfrm>
          <a:prstGeom prst="line">
            <a:avLst/>
          </a:prstGeom>
          <a:ln w="25400">
            <a:solidFill>
              <a:srgbClr val="464F55"/>
            </a:solidFill>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10468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1" r:id="rId3"/>
    <p:sldLayoutId id="2147483672" r:id="rId4"/>
  </p:sldLayoutIdLst>
  <p:hf hdr="0" ftr="0"/>
  <p:txStyles>
    <p:title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p:titleStyle>
    <p:bodyStyle>
      <a:lvl1pPr marL="285750" indent="-285750" algn="l" defTabSz="457189" rtl="0" eaLnBrk="1" latinLnBrk="0" hangingPunct="1">
        <a:lnSpc>
          <a:spcPct val="100000"/>
        </a:lnSpc>
        <a:spcBef>
          <a:spcPts val="0"/>
        </a:spcBef>
        <a:spcAft>
          <a:spcPts val="800"/>
        </a:spcAft>
        <a:buClr>
          <a:srgbClr val="254776"/>
        </a:buClr>
        <a:buFont typeface="Arial" panose="020B0604020202020204" pitchFamily="34" charset="0"/>
        <a:buChar char="•"/>
        <a:defRPr sz="1800" b="0" i="0" kern="1200">
          <a:solidFill>
            <a:srgbClr val="464F55"/>
          </a:solidFill>
          <a:latin typeface="Arial" charset="0"/>
          <a:ea typeface="+mn-ea"/>
          <a:cs typeface="+mn-cs"/>
        </a:defRPr>
      </a:lvl1pPr>
      <a:lvl2pPr marL="646934" indent="-285744" algn="l" defTabSz="457189" rtl="0" eaLnBrk="1" latinLnBrk="0" hangingPunct="1">
        <a:lnSpc>
          <a:spcPct val="100000"/>
        </a:lnSpc>
        <a:spcBef>
          <a:spcPts val="0"/>
        </a:spcBef>
        <a:spcAft>
          <a:spcPts val="800"/>
        </a:spcAft>
        <a:buClr>
          <a:srgbClr val="254776"/>
        </a:buClr>
        <a:buSzPct val="65000"/>
        <a:buFont typeface="Courier New" panose="02070309020205020404" pitchFamily="49" charset="0"/>
        <a:buChar char="o"/>
        <a:defRPr sz="1800" b="0" i="0" kern="1200">
          <a:solidFill>
            <a:schemeClr val="tx1"/>
          </a:solidFill>
          <a:latin typeface="Arial" charset="0"/>
          <a:ea typeface="+mn-ea"/>
          <a:cs typeface="+mn-cs"/>
        </a:defRPr>
      </a:lvl2pPr>
      <a:lvl3pPr marL="902977" indent="-228594" algn="l" defTabSz="457189" rtl="0" eaLnBrk="1" latinLnBrk="0" hangingPunct="1">
        <a:lnSpc>
          <a:spcPct val="100000"/>
        </a:lnSpc>
        <a:spcBef>
          <a:spcPts val="0"/>
        </a:spcBef>
        <a:spcAft>
          <a:spcPts val="800"/>
        </a:spcAft>
        <a:buClr>
          <a:schemeClr val="tx1">
            <a:lumMod val="60000"/>
            <a:lumOff val="40000"/>
          </a:schemeClr>
        </a:buClr>
        <a:buFont typeface="Arial"/>
        <a:buChar char="•"/>
        <a:defRPr sz="1800" b="0" i="0" kern="1200">
          <a:solidFill>
            <a:schemeClr val="tx1"/>
          </a:solidFill>
          <a:latin typeface="Arial" charset="0"/>
          <a:ea typeface="+mn-ea"/>
          <a:cs typeface="+mn-cs"/>
        </a:defRPr>
      </a:lvl3pPr>
      <a:lvl4pPr marL="1168171" indent="-228594" algn="l" defTabSz="457189" rtl="0" eaLnBrk="1" latinLnBrk="0" hangingPunct="1">
        <a:lnSpc>
          <a:spcPct val="100000"/>
        </a:lnSpc>
        <a:spcBef>
          <a:spcPts val="0"/>
        </a:spcBef>
        <a:spcAft>
          <a:spcPts val="800"/>
        </a:spcAft>
        <a:buClr>
          <a:schemeClr val="tx1">
            <a:lumMod val="60000"/>
            <a:lumOff val="40000"/>
          </a:schemeClr>
        </a:buClr>
        <a:buSzPct val="65000"/>
        <a:buFont typeface="Courier New" panose="02070309020205020404" pitchFamily="49" charset="0"/>
        <a:buChar char="o"/>
        <a:defRPr sz="1800" b="0" i="0" kern="1200">
          <a:solidFill>
            <a:schemeClr val="tx1"/>
          </a:solidFill>
          <a:latin typeface="Arial" charset="0"/>
          <a:ea typeface="+mn-ea"/>
          <a:cs typeface="+mn-cs"/>
        </a:defRPr>
      </a:lvl4pPr>
      <a:lvl5pPr marL="1433364" indent="-228594" algn="l" defTabSz="457189" rtl="0" eaLnBrk="1" latinLnBrk="0" hangingPunct="1">
        <a:lnSpc>
          <a:spcPct val="100000"/>
        </a:lnSpc>
        <a:spcBef>
          <a:spcPts val="0"/>
        </a:spcBef>
        <a:spcAft>
          <a:spcPts val="800"/>
        </a:spcAft>
        <a:buClr>
          <a:schemeClr val="tx1">
            <a:lumMod val="60000"/>
            <a:lumOff val="40000"/>
          </a:schemeClr>
        </a:buClr>
        <a:buFont typeface="Arial" panose="020B0604020202020204" pitchFamily="34" charset="0"/>
        <a:buChar char="•"/>
        <a:defRPr sz="1800" b="0" i="0" kern="1200">
          <a:solidFill>
            <a:schemeClr val="tx1"/>
          </a:solidFill>
          <a:latin typeface="Arial" charset="0"/>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165A485-638C-FCBD-C3F2-3349EFB4D8F0}"/>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318654" y="1896710"/>
            <a:ext cx="9292485" cy="1932625"/>
          </a:xfrm>
          <a:prstGeom prst="rect">
            <a:avLst/>
          </a:prstGeom>
        </p:spPr>
      </p:pic>
      <p:pic>
        <p:nvPicPr>
          <p:cNvPr id="9" name="Picture 8">
            <a:extLst>
              <a:ext uri="{FF2B5EF4-FFF2-40B4-BE49-F238E27FC236}">
                <a16:creationId xmlns:a16="http://schemas.microsoft.com/office/drawing/2014/main" id="{2144524B-F99E-C979-7127-BBBD61153614}"/>
              </a:ext>
            </a:extLst>
          </p:cNvPr>
          <p:cNvPicPr>
            <a:picLocks noChangeAspect="1"/>
          </p:cNvPicPr>
          <p:nvPr/>
        </p:nvPicPr>
        <p:blipFill>
          <a:blip r:embed="rId4" cstate="email">
            <a:extLst>
              <a:ext uri="{28A0092B-C50C-407E-A947-70E740481C1C}">
                <a14:useLocalDpi xmlns:a14="http://schemas.microsoft.com/office/drawing/2010/main"/>
              </a:ext>
            </a:extLst>
          </a:blip>
          <a:srcRect/>
          <a:stretch/>
        </p:blipFill>
        <p:spPr>
          <a:xfrm>
            <a:off x="318654" y="3862208"/>
            <a:ext cx="9129130" cy="2256248"/>
          </a:xfrm>
          <a:prstGeom prst="rect">
            <a:avLst/>
          </a:prstGeom>
        </p:spPr>
      </p:pic>
      <p:sp>
        <p:nvSpPr>
          <p:cNvPr id="2" name="Rectangle 1">
            <a:extLst>
              <a:ext uri="{FF2B5EF4-FFF2-40B4-BE49-F238E27FC236}">
                <a16:creationId xmlns:a16="http://schemas.microsoft.com/office/drawing/2014/main" id="{27E83533-C984-888C-E6F3-25E2A4A2A242}"/>
              </a:ext>
            </a:extLst>
          </p:cNvPr>
          <p:cNvSpPr/>
          <p:nvPr/>
        </p:nvSpPr>
        <p:spPr>
          <a:xfrm rot="16200000">
            <a:off x="5268903" y="1329610"/>
            <a:ext cx="4261570" cy="5316121"/>
          </a:xfrm>
          <a:prstGeom prst="rect">
            <a:avLst/>
          </a:prstGeom>
          <a:gradFill>
            <a:gsLst>
              <a:gs pos="0">
                <a:schemeClr val="accent1">
                  <a:tint val="100000"/>
                  <a:shade val="100000"/>
                  <a:satMod val="130000"/>
                </a:schemeClr>
              </a:gs>
              <a:gs pos="100000">
                <a:schemeClr val="bg1">
                  <a:alpha val="0"/>
                </a:schemeClr>
              </a:gs>
              <a:gs pos="0">
                <a:schemeClr val="bg1"/>
              </a:gs>
            </a:gsLst>
            <a:lin ang="162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itle 14">
            <a:extLst>
              <a:ext uri="{FF2B5EF4-FFF2-40B4-BE49-F238E27FC236}">
                <a16:creationId xmlns:a16="http://schemas.microsoft.com/office/drawing/2014/main" id="{B35D7CCD-2443-29DB-3FE1-42D97B757428}"/>
              </a:ext>
            </a:extLst>
          </p:cNvPr>
          <p:cNvSpPr txBox="1">
            <a:spLocks/>
          </p:cNvSpPr>
          <p:nvPr/>
        </p:nvSpPr>
        <p:spPr>
          <a:xfrm>
            <a:off x="267858" y="97077"/>
            <a:ext cx="8619154" cy="1006368"/>
          </a:xfrm>
          <a:prstGeom prst="rect">
            <a:avLst/>
          </a:prstGeom>
        </p:spPr>
        <p:txBody>
          <a:bodyPr vert="horz" lIns="91440" tIns="45720" rIns="91440" bIns="45720" rtlCol="0" anchor="ctr">
            <a:normAutofit/>
          </a:bodyPr>
          <a:lst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a:lstStyle>
          <a:p>
            <a:pPr defTabSz="914400" hangingPunct="0">
              <a:spcBef>
                <a:spcPts val="0"/>
              </a:spcBef>
              <a:defRPr/>
            </a:pPr>
            <a:r>
              <a:rPr kumimoji="0" lang="en-CA" i="0" strike="noStrike" kern="0" cap="none" spc="0" normalizeH="0" baseline="0" noProof="0" dirty="0">
                <a:ln>
                  <a:noFill/>
                </a:ln>
                <a:solidFill>
                  <a:srgbClr val="234776"/>
                </a:solidFill>
                <a:effectLst/>
                <a:uLnTx/>
                <a:uFillTx/>
                <a:latin typeface="Arial"/>
                <a:cs typeface="Arial" panose="020B0604020202020204" pitchFamily="34" charset="0"/>
                <a:sym typeface="Arial"/>
              </a:rPr>
              <a:t>Appendix 2</a:t>
            </a:r>
            <a:endParaRPr lang="en-CA" kern="0" dirty="0">
              <a:solidFill>
                <a:srgbClr val="FF0000"/>
              </a:solidFill>
              <a:latin typeface="Arial"/>
              <a:cs typeface="Arial" panose="020B0604020202020204" pitchFamily="34" charset="0"/>
              <a:sym typeface="Arial"/>
            </a:endParaRPr>
          </a:p>
        </p:txBody>
      </p:sp>
      <p:sp>
        <p:nvSpPr>
          <p:cNvPr id="6" name="TextBox 5">
            <a:extLst>
              <a:ext uri="{FF2B5EF4-FFF2-40B4-BE49-F238E27FC236}">
                <a16:creationId xmlns:a16="http://schemas.microsoft.com/office/drawing/2014/main" id="{CC7CB5D3-6B0E-397C-7ED4-062B0FDB7E7B}"/>
              </a:ext>
            </a:extLst>
          </p:cNvPr>
          <p:cNvSpPr txBox="1"/>
          <p:nvPr/>
        </p:nvSpPr>
        <p:spPr>
          <a:xfrm>
            <a:off x="116856" y="1416759"/>
            <a:ext cx="11955695" cy="338554"/>
          </a:xfrm>
          <a:prstGeom prst="rect">
            <a:avLst/>
          </a:prstGeom>
          <a:noFill/>
        </p:spPr>
        <p:txBody>
          <a:bodyPr wrap="square">
            <a:spAutoFit/>
          </a:bodyPr>
          <a:lstStyle/>
          <a:p>
            <a:pPr marL="177800" lvl="0" algn="ctr">
              <a:defRPr/>
            </a:pPr>
            <a:r>
              <a:rPr lang="en-CA" sz="1600" dirty="0">
                <a:solidFill>
                  <a:srgbClr val="254776"/>
                </a:solidFill>
                <a:latin typeface="Arial" panose="020B0604020202020204" pitchFamily="34" charset="0"/>
                <a:cs typeface="Arial" panose="020B0604020202020204" pitchFamily="34" charset="0"/>
              </a:rPr>
              <a:t>Twenty of the 24 Evidence Commission recommendations can be grouped into the three implementation priorities</a:t>
            </a:r>
          </a:p>
        </p:txBody>
      </p:sp>
      <p:sp>
        <p:nvSpPr>
          <p:cNvPr id="11" name="TextBox 10">
            <a:extLst>
              <a:ext uri="{FF2B5EF4-FFF2-40B4-BE49-F238E27FC236}">
                <a16:creationId xmlns:a16="http://schemas.microsoft.com/office/drawing/2014/main" id="{01EF1915-2FBE-772D-C0CE-982677E20346}"/>
              </a:ext>
            </a:extLst>
          </p:cNvPr>
          <p:cNvSpPr txBox="1"/>
          <p:nvPr/>
        </p:nvSpPr>
        <p:spPr>
          <a:xfrm>
            <a:off x="2233773" y="2055095"/>
            <a:ext cx="9324055" cy="3877985"/>
          </a:xfrm>
          <a:prstGeom prst="rect">
            <a:avLst/>
          </a:prstGeom>
          <a:noFill/>
        </p:spPr>
        <p:txBody>
          <a:bodyPr wrap="square">
            <a:spAutoFit/>
          </a:bodyPr>
          <a:lstStyle/>
          <a:p>
            <a:pPr marL="177800">
              <a:defRPr/>
            </a:pPr>
            <a:r>
              <a:rPr lang="en-CA" sz="1200" b="1" dirty="0">
                <a:solidFill>
                  <a:srgbClr val="254776"/>
                </a:solidFill>
                <a:latin typeface="Arial" panose="020B0604020202020204" pitchFamily="34" charset="0"/>
                <a:cs typeface="Arial" panose="020B0604020202020204" pitchFamily="34" charset="0"/>
              </a:rPr>
              <a:t>Government policymakers </a:t>
            </a:r>
            <a:r>
              <a:rPr lang="en-CA" sz="1200" dirty="0">
                <a:solidFill>
                  <a:srgbClr val="254776"/>
                </a:solidFill>
                <a:latin typeface="Arial" panose="020B0604020202020204" pitchFamily="34" charset="0"/>
                <a:cs typeface="Arial" panose="020B0604020202020204" pitchFamily="34" charset="0"/>
              </a:rPr>
              <a:t>– Four recommendations called for fit-for-purpose domestic evidence-support systems [5], evidence-support staff and partnerships [6], science advisors [7], and advisory bodies [8]</a:t>
            </a:r>
          </a:p>
          <a:p>
            <a:pPr marL="177800">
              <a:defRPr/>
            </a:pPr>
            <a:endParaRPr lang="en-CA" sz="800" dirty="0">
              <a:solidFill>
                <a:srgbClr val="254776"/>
              </a:solidFill>
              <a:latin typeface="Arial" panose="020B0604020202020204" pitchFamily="34" charset="0"/>
              <a:cs typeface="Arial" panose="020B0604020202020204" pitchFamily="34" charset="0"/>
            </a:endParaRPr>
          </a:p>
          <a:p>
            <a:pPr marL="177800">
              <a:defRPr/>
            </a:pPr>
            <a:r>
              <a:rPr lang="en-CA" sz="1200" b="1" dirty="0">
                <a:solidFill>
                  <a:srgbClr val="254776"/>
                </a:solidFill>
                <a:latin typeface="Arial" panose="020B0604020202020204" pitchFamily="34" charset="0"/>
                <a:cs typeface="Arial" panose="020B0604020202020204" pitchFamily="34" charset="0"/>
              </a:rPr>
              <a:t>Organizational leaders, professionals and citizens </a:t>
            </a:r>
            <a:r>
              <a:rPr lang="en-CA" sz="1200" dirty="0">
                <a:solidFill>
                  <a:srgbClr val="254776"/>
                </a:solidFill>
                <a:latin typeface="Arial" panose="020B0604020202020204" pitchFamily="34" charset="0"/>
                <a:cs typeface="Arial" panose="020B0604020202020204" pitchFamily="34" charset="0"/>
              </a:rPr>
              <a:t>– One recommendation called for every significant organizational association, professional body, and impact-oriented civil-society group to contribute meaningfully to its domestic evidence-support system [12]</a:t>
            </a:r>
          </a:p>
          <a:p>
            <a:pPr marL="177800">
              <a:defRPr/>
            </a:pPr>
            <a:endParaRPr lang="en-CA" sz="800" dirty="0">
              <a:solidFill>
                <a:srgbClr val="254776"/>
              </a:solidFill>
              <a:latin typeface="Arial" panose="020B0604020202020204" pitchFamily="34" charset="0"/>
              <a:cs typeface="Arial" panose="020B0604020202020204" pitchFamily="34" charset="0"/>
            </a:endParaRPr>
          </a:p>
          <a:p>
            <a:pPr marL="177800">
              <a:defRPr/>
            </a:pPr>
            <a:r>
              <a:rPr lang="en-CA" sz="1200" b="1" dirty="0">
                <a:solidFill>
                  <a:srgbClr val="254776"/>
                </a:solidFill>
                <a:latin typeface="Arial" panose="020B0604020202020204" pitchFamily="34" charset="0"/>
                <a:cs typeface="Arial" panose="020B0604020202020204" pitchFamily="34" charset="0"/>
              </a:rPr>
              <a:t>Evidence intermediaries </a:t>
            </a:r>
            <a:r>
              <a:rPr lang="en-CA" sz="1200" dirty="0">
                <a:solidFill>
                  <a:srgbClr val="254776"/>
                </a:solidFill>
                <a:latin typeface="Arial" panose="020B0604020202020204" pitchFamily="34" charset="0"/>
                <a:cs typeface="Arial" panose="020B0604020202020204" pitchFamily="34" charset="0"/>
              </a:rPr>
              <a:t>– One recommendation called for dedicated evidence intermediaries to support decision-makers with best evidence and evidence producers with insights and opportunities for making an impact with evidence [14], and another called for the timely and responsive matching of the right form of evidence to the question asked [16]</a:t>
            </a:r>
          </a:p>
          <a:p>
            <a:pPr marL="177800">
              <a:defRPr/>
            </a:pPr>
            <a:endParaRPr lang="en-CA" sz="1200" dirty="0">
              <a:solidFill>
                <a:srgbClr val="254776"/>
              </a:solidFill>
              <a:latin typeface="Arial" panose="020B0604020202020204" pitchFamily="34" charset="0"/>
              <a:cs typeface="Arial" panose="020B0604020202020204" pitchFamily="34" charset="0"/>
            </a:endParaRPr>
          </a:p>
          <a:p>
            <a:pPr marL="177800">
              <a:defRPr/>
            </a:pPr>
            <a:endParaRPr lang="en-CA" sz="1600" dirty="0">
              <a:solidFill>
                <a:srgbClr val="254776"/>
              </a:solidFill>
              <a:latin typeface="Arial" panose="020B0604020202020204" pitchFamily="34" charset="0"/>
              <a:cs typeface="Arial" panose="020B0604020202020204" pitchFamily="34" charset="0"/>
            </a:endParaRPr>
          </a:p>
          <a:p>
            <a:pPr marL="177800">
              <a:defRPr/>
            </a:pPr>
            <a:br>
              <a:rPr lang="en-CA" sz="800" dirty="0">
                <a:solidFill>
                  <a:srgbClr val="254776"/>
                </a:solidFill>
                <a:latin typeface="Arial" panose="020B0604020202020204" pitchFamily="34" charset="0"/>
                <a:cs typeface="Arial" panose="020B0604020202020204" pitchFamily="34" charset="0"/>
              </a:rPr>
            </a:br>
            <a:r>
              <a:rPr lang="en-CA" sz="1200" b="1" dirty="0">
                <a:solidFill>
                  <a:srgbClr val="254776"/>
                </a:solidFill>
                <a:latin typeface="Arial" panose="020B0604020202020204" pitchFamily="34" charset="0"/>
                <a:cs typeface="Arial" panose="020B0604020202020204" pitchFamily="34" charset="0"/>
              </a:rPr>
              <a:t>Government policymakers </a:t>
            </a:r>
            <a:r>
              <a:rPr lang="en-CA" sz="1200" dirty="0">
                <a:solidFill>
                  <a:srgbClr val="254776"/>
                </a:solidFill>
                <a:latin typeface="Arial" panose="020B0604020202020204" pitchFamily="34" charset="0"/>
                <a:cs typeface="Arial" panose="020B0604020202020204" pitchFamily="34" charset="0"/>
              </a:rPr>
              <a:t>– One recommendation called for building a more diversified evidence base [9]</a:t>
            </a:r>
          </a:p>
          <a:p>
            <a:pPr marL="177800">
              <a:defRPr/>
            </a:pPr>
            <a:endParaRPr lang="en-CA" sz="800" dirty="0">
              <a:solidFill>
                <a:srgbClr val="254776"/>
              </a:solidFill>
              <a:latin typeface="Arial" panose="020B0604020202020204" pitchFamily="34" charset="0"/>
              <a:cs typeface="Arial" panose="020B0604020202020204" pitchFamily="34" charset="0"/>
            </a:endParaRPr>
          </a:p>
          <a:p>
            <a:pPr marL="177800">
              <a:defRPr/>
            </a:pPr>
            <a:r>
              <a:rPr lang="en-CA" sz="1200" b="1" dirty="0">
                <a:solidFill>
                  <a:srgbClr val="254776"/>
                </a:solidFill>
                <a:latin typeface="Arial" panose="020B0604020202020204" pitchFamily="34" charset="0"/>
                <a:cs typeface="Arial" panose="020B0604020202020204" pitchFamily="34" charset="0"/>
              </a:rPr>
              <a:t>Impact-oriented evidence producers </a:t>
            </a:r>
            <a:r>
              <a:rPr lang="en-CA" sz="1200" dirty="0">
                <a:solidFill>
                  <a:srgbClr val="254776"/>
                </a:solidFill>
                <a:latin typeface="Arial" panose="020B0604020202020204" pitchFamily="34" charset="0"/>
                <a:cs typeface="Arial" panose="020B0604020202020204" pitchFamily="34" charset="0"/>
              </a:rPr>
              <a:t>– Five recommendations called for them to: 1) fill gaps and adhere to standards [17]; 2) respond, refer or work with others [18]; 3) learn from evidence groups in other sectors [19]; 4) be prepared to pivot for global emergencies [20]; and 5) make evidence understandable [21]; and a sixth called for academic institutions to incentivize faculty members to contribute to their domestic </a:t>
            </a:r>
            <a:r>
              <a:rPr lang="en-CA" sz="1200">
                <a:solidFill>
                  <a:srgbClr val="254776"/>
                </a:solidFill>
                <a:latin typeface="Arial" panose="020B0604020202020204" pitchFamily="34" charset="0"/>
                <a:cs typeface="Arial" panose="020B0604020202020204" pitchFamily="34" charset="0"/>
              </a:rPr>
              <a:t>evidence-support systems </a:t>
            </a:r>
            <a:r>
              <a:rPr lang="en-CA" sz="1200" dirty="0">
                <a:solidFill>
                  <a:srgbClr val="254776"/>
                </a:solidFill>
                <a:latin typeface="Arial" panose="020B0604020202020204" pitchFamily="34" charset="0"/>
                <a:cs typeface="Arial" panose="020B0604020202020204" pitchFamily="34" charset="0"/>
              </a:rPr>
              <a:t>and to evidence-related global public goods [22]</a:t>
            </a:r>
          </a:p>
          <a:p>
            <a:pPr marL="463550" indent="-285750">
              <a:buFont typeface="Arial" panose="020B0604020202020204" pitchFamily="34" charset="0"/>
              <a:buChar char="•"/>
              <a:defRPr/>
            </a:pPr>
            <a:endParaRPr lang="en-CA" sz="1200" dirty="0">
              <a:solidFill>
                <a:srgbClr val="254776"/>
              </a:solidFill>
              <a:latin typeface="Arial" panose="020B0604020202020204" pitchFamily="34" charset="0"/>
              <a:cs typeface="Arial" panose="020B0604020202020204" pitchFamily="34" charset="0"/>
            </a:endParaRPr>
          </a:p>
          <a:p>
            <a:pPr marL="177800">
              <a:defRPr/>
            </a:pPr>
            <a:r>
              <a:rPr lang="en-CA" sz="1200" b="1" dirty="0">
                <a:solidFill>
                  <a:srgbClr val="254776"/>
                </a:solidFill>
                <a:latin typeface="Arial" panose="020B0604020202020204" pitchFamily="34" charset="0"/>
                <a:cs typeface="Arial" panose="020B0604020202020204" pitchFamily="34" charset="0"/>
              </a:rPr>
              <a:t>Funders </a:t>
            </a:r>
            <a:r>
              <a:rPr lang="en-CA" sz="1200" dirty="0">
                <a:solidFill>
                  <a:srgbClr val="254776"/>
                </a:solidFill>
                <a:latin typeface="Arial" panose="020B0604020202020204" pitchFamily="34" charset="0"/>
                <a:cs typeface="Arial" panose="020B0604020202020204" pitchFamily="34" charset="0"/>
              </a:rPr>
              <a:t>– One recommendation called for spending ‘smarter,’ and ideally more, on evidence support, particularly on domestic evidence-support systems, and with some funding allocated to evidence-related global public goods [24]</a:t>
            </a:r>
          </a:p>
        </p:txBody>
      </p:sp>
      <p:sp>
        <p:nvSpPr>
          <p:cNvPr id="7" name="TextBox 6">
            <a:extLst>
              <a:ext uri="{FF2B5EF4-FFF2-40B4-BE49-F238E27FC236}">
                <a16:creationId xmlns:a16="http://schemas.microsoft.com/office/drawing/2014/main" id="{058C07AB-497F-1D55-0534-2FF39E01F443}"/>
              </a:ext>
            </a:extLst>
          </p:cNvPr>
          <p:cNvSpPr txBox="1"/>
          <p:nvPr/>
        </p:nvSpPr>
        <p:spPr>
          <a:xfrm>
            <a:off x="618519" y="2458387"/>
            <a:ext cx="1732416" cy="769441"/>
          </a:xfrm>
          <a:prstGeom prst="rect">
            <a:avLst/>
          </a:prstGeom>
          <a:noFill/>
        </p:spPr>
        <p:txBody>
          <a:bodyPr wrap="square">
            <a:spAutoFit/>
          </a:bodyPr>
          <a:lstStyle/>
          <a:p>
            <a:pPr algn="ctr"/>
            <a:r>
              <a:rPr lang="en-CA" sz="1100" b="1" dirty="0">
                <a:solidFill>
                  <a:srgbClr val="254776"/>
                </a:solidFill>
                <a:effectLst/>
                <a:latin typeface="+mj-lt"/>
              </a:rPr>
              <a:t>Formalizing</a:t>
            </a:r>
          </a:p>
          <a:p>
            <a:pPr algn="ctr"/>
            <a:r>
              <a:rPr lang="en-CA" sz="1100" b="1" dirty="0">
                <a:solidFill>
                  <a:srgbClr val="254776"/>
                </a:solidFill>
                <a:latin typeface="+mj-lt"/>
              </a:rPr>
              <a:t>a</a:t>
            </a:r>
            <a:r>
              <a:rPr lang="en-CA" sz="1100" b="1" dirty="0">
                <a:solidFill>
                  <a:srgbClr val="254776"/>
                </a:solidFill>
                <a:effectLst/>
                <a:latin typeface="+mj-lt"/>
              </a:rPr>
              <a:t>nd strengthening </a:t>
            </a:r>
          </a:p>
          <a:p>
            <a:pPr algn="ctr"/>
            <a:r>
              <a:rPr lang="en-CA" sz="1100" b="1" dirty="0">
                <a:solidFill>
                  <a:srgbClr val="254776"/>
                </a:solidFill>
                <a:effectLst/>
                <a:latin typeface="+mj-lt"/>
              </a:rPr>
              <a:t>domestic evidence-support systems</a:t>
            </a:r>
          </a:p>
        </p:txBody>
      </p:sp>
      <p:sp>
        <p:nvSpPr>
          <p:cNvPr id="12" name="TextBox 11">
            <a:extLst>
              <a:ext uri="{FF2B5EF4-FFF2-40B4-BE49-F238E27FC236}">
                <a16:creationId xmlns:a16="http://schemas.microsoft.com/office/drawing/2014/main" id="{B983F9D5-5BFA-ABBC-DF56-51EEBA9B0EBC}"/>
              </a:ext>
            </a:extLst>
          </p:cNvPr>
          <p:cNvSpPr txBox="1"/>
          <p:nvPr/>
        </p:nvSpPr>
        <p:spPr>
          <a:xfrm>
            <a:off x="604664" y="4521479"/>
            <a:ext cx="1732416" cy="938719"/>
          </a:xfrm>
          <a:prstGeom prst="rect">
            <a:avLst/>
          </a:prstGeom>
          <a:noFill/>
        </p:spPr>
        <p:txBody>
          <a:bodyPr wrap="square">
            <a:spAutoFit/>
          </a:bodyPr>
          <a:lstStyle/>
          <a:p>
            <a:pPr algn="ctr"/>
            <a:r>
              <a:rPr lang="en-CA" sz="1100" b="1" dirty="0">
                <a:solidFill>
                  <a:srgbClr val="254776"/>
                </a:solidFill>
                <a:effectLst/>
                <a:latin typeface="+mj-lt"/>
              </a:rPr>
              <a:t>This plus</a:t>
            </a:r>
          </a:p>
          <a:p>
            <a:pPr algn="ctr"/>
            <a:r>
              <a:rPr lang="en-CA" sz="1100" b="1" dirty="0">
                <a:solidFill>
                  <a:srgbClr val="254776"/>
                </a:solidFill>
                <a:effectLst/>
                <a:latin typeface="+mj-lt"/>
              </a:rPr>
              <a:t>enhancing and leveraging the</a:t>
            </a:r>
          </a:p>
          <a:p>
            <a:pPr algn="ctr"/>
            <a:r>
              <a:rPr lang="en-CA" sz="1100" b="1" dirty="0">
                <a:solidFill>
                  <a:srgbClr val="254776"/>
                </a:solidFill>
                <a:effectLst/>
                <a:latin typeface="+mj-lt"/>
              </a:rPr>
              <a:t>global evidence architecture</a:t>
            </a:r>
          </a:p>
        </p:txBody>
      </p:sp>
      <p:sp>
        <p:nvSpPr>
          <p:cNvPr id="4" name="TextBox 3">
            <a:extLst>
              <a:ext uri="{FF2B5EF4-FFF2-40B4-BE49-F238E27FC236}">
                <a16:creationId xmlns:a16="http://schemas.microsoft.com/office/drawing/2014/main" id="{7F7022E4-D044-8F7B-420D-9B3F89C53DDB}"/>
              </a:ext>
            </a:extLst>
          </p:cNvPr>
          <p:cNvSpPr txBox="1"/>
          <p:nvPr/>
        </p:nvSpPr>
        <p:spPr>
          <a:xfrm>
            <a:off x="9009447" y="977573"/>
            <a:ext cx="2715808" cy="253916"/>
          </a:xfrm>
          <a:prstGeom prst="rect">
            <a:avLst/>
          </a:prstGeom>
          <a:noFill/>
        </p:spPr>
        <p:txBody>
          <a:bodyPr wrap="none" rtlCol="0">
            <a:spAutoFit/>
          </a:bodyPr>
          <a:lstStyle/>
          <a:p>
            <a:r>
              <a:rPr lang="en-US" sz="1050" i="1" dirty="0">
                <a:solidFill>
                  <a:srgbClr val="254776"/>
                </a:solidFill>
              </a:rPr>
              <a:t>Note: full version available in Update 2023</a:t>
            </a:r>
          </a:p>
        </p:txBody>
      </p:sp>
      <p:sp>
        <p:nvSpPr>
          <p:cNvPr id="5" name="TextBox 4">
            <a:extLst>
              <a:ext uri="{FF2B5EF4-FFF2-40B4-BE49-F238E27FC236}">
                <a16:creationId xmlns:a16="http://schemas.microsoft.com/office/drawing/2014/main" id="{52BD4AC1-93AD-2E7F-E052-33E39435E7D6}"/>
              </a:ext>
            </a:extLst>
          </p:cNvPr>
          <p:cNvSpPr txBox="1"/>
          <p:nvPr/>
        </p:nvSpPr>
        <p:spPr>
          <a:xfrm>
            <a:off x="8254635" y="6325161"/>
            <a:ext cx="3937365" cy="457048"/>
          </a:xfrm>
          <a:prstGeom prst="rect">
            <a:avLst/>
          </a:prstGeom>
          <a:solidFill>
            <a:schemeClr val="bg1"/>
          </a:solidFill>
        </p:spPr>
        <p:txBody>
          <a:bodyPr wrap="square">
            <a:spAutoFit/>
          </a:bodyPr>
          <a:lstStyle/>
          <a:p>
            <a:r>
              <a:rPr lang="en-CA" sz="790" b="0" i="1" strike="noStrike" dirty="0">
                <a:solidFill>
                  <a:schemeClr val="tx1">
                    <a:lumMod val="75000"/>
                  </a:schemeClr>
                </a:solidFill>
                <a:effectLst/>
                <a:latin typeface="Roboto" panose="020F0502020204030204" pitchFamily="34" charset="0"/>
              </a:rPr>
              <a:t>© 2023 McMaster University. All rights reserved. This work is licensed under a Creative Commons Attribution-</a:t>
            </a:r>
            <a:r>
              <a:rPr lang="en-CA" sz="790" b="0" i="1" strike="noStrike" dirty="0" err="1">
                <a:solidFill>
                  <a:schemeClr val="tx1">
                    <a:lumMod val="75000"/>
                  </a:schemeClr>
                </a:solidFill>
                <a:effectLst/>
                <a:latin typeface="Roboto" panose="020F0502020204030204" pitchFamily="34" charset="0"/>
              </a:rPr>
              <a:t>NonCommercial</a:t>
            </a:r>
            <a:r>
              <a:rPr lang="en-CA" sz="790" b="0" i="1" strike="noStrike" dirty="0">
                <a:solidFill>
                  <a:schemeClr val="tx1">
                    <a:lumMod val="75000"/>
                  </a:schemeClr>
                </a:solidFill>
                <a:effectLst/>
                <a:latin typeface="Roboto" panose="020F0502020204030204" pitchFamily="34" charset="0"/>
              </a:rPr>
              <a:t>-</a:t>
            </a:r>
            <a:r>
              <a:rPr lang="en-CA" sz="790" b="0" i="1" strike="noStrike" dirty="0" err="1">
                <a:solidFill>
                  <a:schemeClr val="tx1">
                    <a:lumMod val="75000"/>
                  </a:schemeClr>
                </a:solidFill>
                <a:effectLst/>
                <a:latin typeface="Roboto" panose="020F0502020204030204" pitchFamily="34" charset="0"/>
              </a:rPr>
              <a:t>ShareAlike</a:t>
            </a:r>
            <a:r>
              <a:rPr lang="en-CA" sz="790" b="0" i="1" strike="noStrike" dirty="0">
                <a:solidFill>
                  <a:schemeClr val="tx1">
                    <a:lumMod val="75000"/>
                  </a:schemeClr>
                </a:solidFill>
                <a:effectLst/>
                <a:latin typeface="Roboto" panose="020F0502020204030204" pitchFamily="34" charset="0"/>
              </a:rPr>
              <a:t> 4.0 International License. </a:t>
            </a:r>
          </a:p>
          <a:p>
            <a:endParaRPr lang="en-US" sz="790" i="1" dirty="0">
              <a:solidFill>
                <a:schemeClr val="tx1">
                  <a:lumMod val="75000"/>
                </a:schemeClr>
              </a:solidFill>
            </a:endParaRPr>
          </a:p>
        </p:txBody>
      </p:sp>
    </p:spTree>
    <p:extLst>
      <p:ext uri="{BB962C8B-B14F-4D97-AF65-F5344CB8AC3E}">
        <p14:creationId xmlns:p14="http://schemas.microsoft.com/office/powerpoint/2010/main" val="3907343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165A485-638C-FCBD-C3F2-3349EFB4D8F0}"/>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466745" y="1280010"/>
            <a:ext cx="9083886" cy="1918390"/>
          </a:xfrm>
          <a:prstGeom prst="rect">
            <a:avLst/>
          </a:prstGeom>
        </p:spPr>
      </p:pic>
      <p:pic>
        <p:nvPicPr>
          <p:cNvPr id="9" name="Picture 8">
            <a:extLst>
              <a:ext uri="{FF2B5EF4-FFF2-40B4-BE49-F238E27FC236}">
                <a16:creationId xmlns:a16="http://schemas.microsoft.com/office/drawing/2014/main" id="{2144524B-F99E-C979-7127-BBBD61153614}"/>
              </a:ext>
            </a:extLst>
          </p:cNvPr>
          <p:cNvPicPr>
            <a:picLocks noChangeAspect="1"/>
          </p:cNvPicPr>
          <p:nvPr/>
        </p:nvPicPr>
        <p:blipFill>
          <a:blip r:embed="rId4" cstate="email">
            <a:extLst>
              <a:ext uri="{28A0092B-C50C-407E-A947-70E740481C1C}">
                <a14:useLocalDpi xmlns:a14="http://schemas.microsoft.com/office/drawing/2010/main"/>
              </a:ext>
            </a:extLst>
          </a:blip>
          <a:srcRect/>
          <a:stretch/>
        </p:blipFill>
        <p:spPr>
          <a:xfrm>
            <a:off x="496086" y="3337274"/>
            <a:ext cx="9054548" cy="1920926"/>
          </a:xfrm>
          <a:prstGeom prst="rect">
            <a:avLst/>
          </a:prstGeom>
        </p:spPr>
      </p:pic>
      <p:sp>
        <p:nvSpPr>
          <p:cNvPr id="5" name="Rectangle 4">
            <a:extLst>
              <a:ext uri="{FF2B5EF4-FFF2-40B4-BE49-F238E27FC236}">
                <a16:creationId xmlns:a16="http://schemas.microsoft.com/office/drawing/2014/main" id="{2971DF9C-77E2-0A30-C433-0D3B0FD44A82}"/>
              </a:ext>
            </a:extLst>
          </p:cNvPr>
          <p:cNvSpPr/>
          <p:nvPr/>
        </p:nvSpPr>
        <p:spPr>
          <a:xfrm rot="16200000">
            <a:off x="5213995" y="1040853"/>
            <a:ext cx="4934850" cy="5316121"/>
          </a:xfrm>
          <a:prstGeom prst="rect">
            <a:avLst/>
          </a:prstGeom>
          <a:gradFill>
            <a:gsLst>
              <a:gs pos="0">
                <a:schemeClr val="accent1">
                  <a:tint val="100000"/>
                  <a:shade val="100000"/>
                  <a:satMod val="130000"/>
                </a:schemeClr>
              </a:gs>
              <a:gs pos="100000">
                <a:schemeClr val="bg1">
                  <a:alpha val="0"/>
                </a:schemeClr>
              </a:gs>
              <a:gs pos="0">
                <a:schemeClr val="bg1"/>
              </a:gs>
            </a:gsLst>
            <a:lin ang="162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itle 14">
            <a:extLst>
              <a:ext uri="{FF2B5EF4-FFF2-40B4-BE49-F238E27FC236}">
                <a16:creationId xmlns:a16="http://schemas.microsoft.com/office/drawing/2014/main" id="{B35D7CCD-2443-29DB-3FE1-42D97B757428}"/>
              </a:ext>
            </a:extLst>
          </p:cNvPr>
          <p:cNvSpPr txBox="1">
            <a:spLocks/>
          </p:cNvSpPr>
          <p:nvPr/>
        </p:nvSpPr>
        <p:spPr>
          <a:xfrm>
            <a:off x="267858" y="97077"/>
            <a:ext cx="8619154" cy="1006368"/>
          </a:xfrm>
          <a:prstGeom prst="rect">
            <a:avLst/>
          </a:prstGeom>
        </p:spPr>
        <p:txBody>
          <a:bodyPr vert="horz" lIns="91440" tIns="45720" rIns="91440" bIns="45720" rtlCol="0" anchor="ctr">
            <a:normAutofit/>
          </a:bodyPr>
          <a:lst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a:lstStyle>
          <a:p>
            <a:pPr defTabSz="914400" hangingPunct="0">
              <a:spcBef>
                <a:spcPts val="0"/>
              </a:spcBef>
              <a:defRPr/>
            </a:pPr>
            <a:r>
              <a:rPr kumimoji="0" lang="en-CA" i="0" strike="noStrike" kern="0" cap="none" spc="0" normalizeH="0" baseline="0" noProof="0" dirty="0">
                <a:ln>
                  <a:noFill/>
                </a:ln>
                <a:solidFill>
                  <a:srgbClr val="234776"/>
                </a:solidFill>
                <a:effectLst/>
                <a:uLnTx/>
                <a:uFillTx/>
                <a:latin typeface="Arial"/>
                <a:cs typeface="Arial" panose="020B0604020202020204" pitchFamily="34" charset="0"/>
                <a:sym typeface="Arial"/>
              </a:rPr>
              <a:t>Appendix 2 </a:t>
            </a:r>
            <a:r>
              <a:rPr lang="en-CA" sz="1800" kern="0" dirty="0">
                <a:solidFill>
                  <a:srgbClr val="234776"/>
                </a:solidFill>
                <a:latin typeface="Arial"/>
                <a:cs typeface="Arial" panose="020B0604020202020204" pitchFamily="34" charset="0"/>
                <a:sym typeface="Arial"/>
              </a:rPr>
              <a:t>(continued)</a:t>
            </a:r>
            <a:endParaRPr lang="en-CA" sz="800" kern="0" dirty="0">
              <a:solidFill>
                <a:srgbClr val="FF0000"/>
              </a:solidFill>
              <a:latin typeface="Arial"/>
              <a:cs typeface="Arial" panose="020B0604020202020204" pitchFamily="34" charset="0"/>
              <a:sym typeface="Arial"/>
            </a:endParaRPr>
          </a:p>
        </p:txBody>
      </p:sp>
      <p:sp>
        <p:nvSpPr>
          <p:cNvPr id="11" name="TextBox 10">
            <a:extLst>
              <a:ext uri="{FF2B5EF4-FFF2-40B4-BE49-F238E27FC236}">
                <a16:creationId xmlns:a16="http://schemas.microsoft.com/office/drawing/2014/main" id="{01EF1915-2FBE-772D-C0CE-982677E20346}"/>
              </a:ext>
            </a:extLst>
          </p:cNvPr>
          <p:cNvSpPr txBox="1"/>
          <p:nvPr/>
        </p:nvSpPr>
        <p:spPr>
          <a:xfrm>
            <a:off x="2252777" y="1418717"/>
            <a:ext cx="9324055" cy="4201150"/>
          </a:xfrm>
          <a:prstGeom prst="rect">
            <a:avLst/>
          </a:prstGeom>
          <a:noFill/>
        </p:spPr>
        <p:txBody>
          <a:bodyPr wrap="square">
            <a:spAutoFit/>
          </a:bodyPr>
          <a:lstStyle/>
          <a:p>
            <a:pPr marL="177800">
              <a:defRPr/>
            </a:pPr>
            <a:endParaRPr lang="en-CA" sz="500" b="1" dirty="0">
              <a:solidFill>
                <a:srgbClr val="254776"/>
              </a:solidFill>
              <a:latin typeface="Arial" panose="020B0604020202020204" pitchFamily="34" charset="0"/>
              <a:cs typeface="Arial" panose="020B0604020202020204" pitchFamily="34" charset="0"/>
            </a:endParaRPr>
          </a:p>
          <a:p>
            <a:pPr marL="177800">
              <a:defRPr/>
            </a:pPr>
            <a:endParaRPr lang="en-CA" sz="1200" b="1" dirty="0">
              <a:solidFill>
                <a:srgbClr val="254776"/>
              </a:solidFill>
              <a:latin typeface="Arial" panose="020B0604020202020204" pitchFamily="34" charset="0"/>
              <a:cs typeface="Arial" panose="020B0604020202020204" pitchFamily="34" charset="0"/>
            </a:endParaRPr>
          </a:p>
          <a:p>
            <a:pPr marL="177800">
              <a:defRPr/>
            </a:pPr>
            <a:r>
              <a:rPr lang="en-CA" sz="1200" b="1" dirty="0">
                <a:solidFill>
                  <a:srgbClr val="254776"/>
                </a:solidFill>
                <a:latin typeface="Arial" panose="020B0604020202020204" pitchFamily="34" charset="0"/>
                <a:cs typeface="Arial" panose="020B0604020202020204" pitchFamily="34" charset="0"/>
              </a:rPr>
              <a:t>Government policymakers </a:t>
            </a:r>
            <a:r>
              <a:rPr lang="en-CA" sz="1200" dirty="0">
                <a:solidFill>
                  <a:srgbClr val="254776"/>
                </a:solidFill>
                <a:latin typeface="Arial" panose="020B0604020202020204" pitchFamily="34" charset="0"/>
                <a:cs typeface="Arial" panose="020B0604020202020204" pitchFamily="34" charset="0"/>
              </a:rPr>
              <a:t>– One recommendation called for incentivizing open science as a key enabler for using evidence in decision-making [10] and another for ensuring that regulatory regimes and ongoing validation schemes for artificial intelligence (AI) optimize AI’s benefits for evidence-support systems and minimize its harms [11]</a:t>
            </a:r>
          </a:p>
          <a:p>
            <a:pPr marL="463550" indent="-285750">
              <a:buFont typeface="Arial" panose="020B0604020202020204" pitchFamily="34" charset="0"/>
              <a:buChar char="•"/>
              <a:defRPr/>
            </a:pPr>
            <a:endParaRPr lang="en-CA" sz="800" dirty="0">
              <a:solidFill>
                <a:srgbClr val="254776"/>
              </a:solidFill>
              <a:latin typeface="Arial" panose="020B0604020202020204" pitchFamily="34" charset="0"/>
              <a:cs typeface="Arial" panose="020B0604020202020204" pitchFamily="34" charset="0"/>
            </a:endParaRPr>
          </a:p>
          <a:p>
            <a:pPr marL="177800">
              <a:defRPr/>
            </a:pPr>
            <a:r>
              <a:rPr lang="en-CA" sz="1200" b="1" dirty="0">
                <a:solidFill>
                  <a:srgbClr val="254776"/>
                </a:solidFill>
                <a:latin typeface="Arial" panose="020B0604020202020204" pitchFamily="34" charset="0"/>
                <a:cs typeface="Arial" panose="020B0604020202020204" pitchFamily="34" charset="0"/>
              </a:rPr>
              <a:t>Impact-oriented evidence producers </a:t>
            </a:r>
            <a:r>
              <a:rPr lang="en-CA" sz="1200" dirty="0">
                <a:solidFill>
                  <a:srgbClr val="254776"/>
                </a:solidFill>
                <a:latin typeface="Arial" panose="020B0604020202020204" pitchFamily="34" charset="0"/>
                <a:cs typeface="Arial" panose="020B0604020202020204" pitchFamily="34" charset="0"/>
              </a:rPr>
              <a:t>– One recommendation called for journals to improve the ways in which they support the use of best evidence [23]</a:t>
            </a:r>
          </a:p>
          <a:p>
            <a:pPr marL="463550" indent="-285750">
              <a:buFont typeface="Arial" panose="020B0604020202020204" pitchFamily="34" charset="0"/>
              <a:buChar char="•"/>
              <a:defRPr/>
            </a:pPr>
            <a:endParaRPr lang="en-CA" sz="800" dirty="0">
              <a:solidFill>
                <a:srgbClr val="254776"/>
              </a:solidFill>
              <a:latin typeface="Arial" panose="020B0604020202020204" pitchFamily="34" charset="0"/>
              <a:cs typeface="Arial" panose="020B0604020202020204" pitchFamily="34" charset="0"/>
            </a:endParaRPr>
          </a:p>
          <a:p>
            <a:pPr marL="463550" indent="-285750">
              <a:buFont typeface="Arial" panose="020B0604020202020204" pitchFamily="34" charset="0"/>
              <a:buChar char="•"/>
              <a:defRPr/>
            </a:pPr>
            <a:endParaRPr lang="en-CA" sz="800" dirty="0">
              <a:solidFill>
                <a:srgbClr val="254776"/>
              </a:solidFill>
              <a:latin typeface="Arial" panose="020B0604020202020204" pitchFamily="34" charset="0"/>
              <a:cs typeface="Arial" panose="020B0604020202020204" pitchFamily="34" charset="0"/>
            </a:endParaRPr>
          </a:p>
          <a:p>
            <a:pPr marL="463550" indent="-285750">
              <a:buFont typeface="Arial" panose="020B0604020202020204" pitchFamily="34" charset="0"/>
              <a:buChar char="•"/>
              <a:defRPr/>
            </a:pPr>
            <a:endParaRPr lang="en-CA" sz="800" dirty="0">
              <a:solidFill>
                <a:srgbClr val="254776"/>
              </a:solidFill>
              <a:latin typeface="Arial" panose="020B0604020202020204" pitchFamily="34" charset="0"/>
              <a:cs typeface="Arial" panose="020B0604020202020204" pitchFamily="34" charset="0"/>
            </a:endParaRPr>
          </a:p>
          <a:p>
            <a:pPr marL="463550" indent="-285750">
              <a:buFont typeface="Arial" panose="020B0604020202020204" pitchFamily="34" charset="0"/>
              <a:buChar char="•"/>
              <a:defRPr/>
            </a:pPr>
            <a:endParaRPr lang="en-CA" sz="900" dirty="0">
              <a:solidFill>
                <a:srgbClr val="254776"/>
              </a:solidFill>
              <a:latin typeface="Arial" panose="020B0604020202020204" pitchFamily="34" charset="0"/>
              <a:cs typeface="Arial" panose="020B0604020202020204" pitchFamily="34" charset="0"/>
            </a:endParaRPr>
          </a:p>
          <a:p>
            <a:pPr marL="463550" indent="-285750">
              <a:buFont typeface="Arial" panose="020B0604020202020204" pitchFamily="34" charset="0"/>
              <a:buChar char="•"/>
              <a:defRPr/>
            </a:pPr>
            <a:endParaRPr lang="en-CA" sz="1200" dirty="0">
              <a:solidFill>
                <a:srgbClr val="254776"/>
              </a:solidFill>
              <a:latin typeface="Arial" panose="020B0604020202020204" pitchFamily="34" charset="0"/>
              <a:cs typeface="Arial" panose="020B0604020202020204" pitchFamily="34" charset="0"/>
            </a:endParaRPr>
          </a:p>
          <a:p>
            <a:pPr marL="463550" indent="-285750">
              <a:buFont typeface="Arial" panose="020B0604020202020204" pitchFamily="34" charset="0"/>
              <a:buChar char="•"/>
              <a:defRPr/>
            </a:pPr>
            <a:endParaRPr lang="en-CA" sz="600" dirty="0">
              <a:solidFill>
                <a:srgbClr val="254776"/>
              </a:solidFill>
              <a:latin typeface="Arial" panose="020B0604020202020204" pitchFamily="34" charset="0"/>
              <a:cs typeface="Arial" panose="020B0604020202020204" pitchFamily="34" charset="0"/>
            </a:endParaRPr>
          </a:p>
          <a:p>
            <a:pPr marL="463550" indent="-285750">
              <a:buFont typeface="Arial" panose="020B0604020202020204" pitchFamily="34" charset="0"/>
              <a:buChar char="•"/>
              <a:defRPr/>
            </a:pPr>
            <a:endParaRPr lang="en-CA" sz="600" dirty="0">
              <a:solidFill>
                <a:srgbClr val="254776"/>
              </a:solidFill>
              <a:latin typeface="Arial" panose="020B0604020202020204" pitchFamily="34" charset="0"/>
              <a:cs typeface="Arial" panose="020B0604020202020204" pitchFamily="34" charset="0"/>
            </a:endParaRPr>
          </a:p>
          <a:p>
            <a:pPr marL="463550" indent="-285750">
              <a:buFont typeface="Arial" panose="020B0604020202020204" pitchFamily="34" charset="0"/>
              <a:buChar char="•"/>
              <a:defRPr/>
            </a:pPr>
            <a:endParaRPr lang="en-CA" sz="800" dirty="0">
              <a:solidFill>
                <a:srgbClr val="254776"/>
              </a:solidFill>
              <a:latin typeface="Arial" panose="020B0604020202020204" pitchFamily="34" charset="0"/>
              <a:cs typeface="Arial" panose="020B0604020202020204" pitchFamily="34" charset="0"/>
            </a:endParaRPr>
          </a:p>
          <a:p>
            <a:pPr marL="177800">
              <a:defRPr/>
            </a:pPr>
            <a:r>
              <a:rPr lang="en-CA" sz="1200" b="1" dirty="0">
                <a:solidFill>
                  <a:srgbClr val="254776"/>
                </a:solidFill>
                <a:latin typeface="Arial" panose="020B0604020202020204" pitchFamily="34" charset="0"/>
                <a:cs typeface="Arial" panose="020B0604020202020204" pitchFamily="34" charset="0"/>
              </a:rPr>
              <a:t>Organizational leaders, professionals and citizens </a:t>
            </a:r>
            <a:r>
              <a:rPr lang="en-CA" sz="1200" dirty="0">
                <a:solidFill>
                  <a:srgbClr val="254776"/>
                </a:solidFill>
                <a:latin typeface="Arial" panose="020B0604020202020204" pitchFamily="34" charset="0"/>
                <a:cs typeface="Arial" panose="020B0604020202020204" pitchFamily="34" charset="0"/>
              </a:rPr>
              <a:t>– One recommendation called on citizens to consider the many ways they can use best evidence in everyday life, and to consider supporting politicians (and others) who enable this [13]</a:t>
            </a:r>
          </a:p>
          <a:p>
            <a:pPr marL="463550" indent="-285750">
              <a:buFont typeface="Arial" panose="020B0604020202020204" pitchFamily="34" charset="0"/>
              <a:buChar char="•"/>
              <a:defRPr/>
            </a:pPr>
            <a:endParaRPr lang="en-CA" sz="800" dirty="0">
              <a:solidFill>
                <a:srgbClr val="254776"/>
              </a:solidFill>
              <a:latin typeface="Arial" panose="020B0604020202020204" pitchFamily="34" charset="0"/>
              <a:cs typeface="Arial" panose="020B0604020202020204" pitchFamily="34" charset="0"/>
            </a:endParaRPr>
          </a:p>
          <a:p>
            <a:pPr marL="177800">
              <a:defRPr/>
            </a:pPr>
            <a:r>
              <a:rPr lang="en-CA" sz="1200" b="1" dirty="0">
                <a:solidFill>
                  <a:srgbClr val="254776"/>
                </a:solidFill>
                <a:latin typeface="Arial" panose="020B0604020202020204" pitchFamily="34" charset="0"/>
                <a:cs typeface="Arial" panose="020B0604020202020204" pitchFamily="34" charset="0"/>
              </a:rPr>
              <a:t>Evidence intermediaries </a:t>
            </a:r>
            <a:r>
              <a:rPr lang="en-CA" sz="1200" dirty="0">
                <a:solidFill>
                  <a:srgbClr val="254776"/>
                </a:solidFill>
                <a:latin typeface="Arial" panose="020B0604020202020204" pitchFamily="34" charset="0"/>
                <a:cs typeface="Arial" panose="020B0604020202020204" pitchFamily="34" charset="0"/>
              </a:rPr>
              <a:t>– One recommendation called on news and social-media platforms to build relationships with dedicated evidence intermediaries who can help leverage sources of best evidence, and with evidence producers who can help communicate evidence effectively, as well as ensure their algorithms present best evidence and combat misinformation [15]</a:t>
            </a:r>
          </a:p>
          <a:p>
            <a:pPr marL="177800">
              <a:defRPr/>
            </a:pPr>
            <a:endParaRPr kumimoji="0" lang="en-CA" sz="12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177800">
              <a:defRPr/>
            </a:pPr>
            <a:endParaRPr lang="en-CA" sz="1200" dirty="0">
              <a:solidFill>
                <a:srgbClr val="254776"/>
              </a:solidFill>
              <a:latin typeface="Arial" panose="020B0604020202020204" pitchFamily="34" charset="0"/>
              <a:cs typeface="Arial" panose="020B0604020202020204" pitchFamily="34" charset="0"/>
            </a:endParaRPr>
          </a:p>
          <a:p>
            <a:pPr marL="177800">
              <a:defRPr/>
            </a:pPr>
            <a:endParaRPr kumimoji="0" lang="en-CA" sz="12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177800">
              <a:defRPr/>
            </a:pPr>
            <a:endParaRPr kumimoji="0" lang="en-CA" sz="12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p:txBody>
      </p:sp>
      <p:sp>
        <p:nvSpPr>
          <p:cNvPr id="4" name="TextBox 3">
            <a:extLst>
              <a:ext uri="{FF2B5EF4-FFF2-40B4-BE49-F238E27FC236}">
                <a16:creationId xmlns:a16="http://schemas.microsoft.com/office/drawing/2014/main" id="{92C26060-575D-5DCA-CD95-1FC2CF3AA500}"/>
              </a:ext>
            </a:extLst>
          </p:cNvPr>
          <p:cNvSpPr txBox="1"/>
          <p:nvPr/>
        </p:nvSpPr>
        <p:spPr>
          <a:xfrm>
            <a:off x="1503788" y="5250742"/>
            <a:ext cx="9832768" cy="1015663"/>
          </a:xfrm>
          <a:prstGeom prst="rect">
            <a:avLst/>
          </a:prstGeom>
          <a:noFill/>
        </p:spPr>
        <p:txBody>
          <a:bodyPr wrap="square">
            <a:spAutoFit/>
          </a:bodyPr>
          <a:lstStyle/>
          <a:p>
            <a:pPr marL="177800">
              <a:defRPr/>
            </a:pPr>
            <a:r>
              <a:rPr kumimoji="0" lang="en-CA" sz="12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Four additional recommendations will be the focus of future attention, including:</a:t>
            </a:r>
          </a:p>
          <a:p>
            <a:pPr marL="447675" lvl="1" indent="-271463">
              <a:buFont typeface="Arial" panose="020B0604020202020204" pitchFamily="34" charset="0"/>
              <a:buChar char="•"/>
              <a:defRPr/>
            </a:pPr>
            <a:r>
              <a:rPr kumimoji="0" lang="en-CA" sz="12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two recommendations targeting all who can take action, with one a wake-up call [1] and the second a proposed new standard for responding – to ask for evidence – any time a claim is made (e.g., this intervention works) [2]</a:t>
            </a:r>
          </a:p>
          <a:p>
            <a:pPr marL="447675" lvl="1" indent="-271463">
              <a:buFont typeface="Arial" panose="020B0604020202020204" pitchFamily="34" charset="0"/>
              <a:buChar char="•"/>
              <a:defRPr/>
            </a:pPr>
            <a:r>
              <a:rPr kumimoji="0" lang="en-CA" sz="12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two recommendations targeting multilateral organizations, with one calling for a resolution by multilateral organizations [3] and the second a landmark report [4].</a:t>
            </a:r>
          </a:p>
        </p:txBody>
      </p:sp>
      <p:sp>
        <p:nvSpPr>
          <p:cNvPr id="7" name="TextBox 6">
            <a:extLst>
              <a:ext uri="{FF2B5EF4-FFF2-40B4-BE49-F238E27FC236}">
                <a16:creationId xmlns:a16="http://schemas.microsoft.com/office/drawing/2014/main" id="{3081D8F5-DCDE-A87F-31A7-25EDD5B0688C}"/>
              </a:ext>
            </a:extLst>
          </p:cNvPr>
          <p:cNvSpPr txBox="1"/>
          <p:nvPr/>
        </p:nvSpPr>
        <p:spPr>
          <a:xfrm>
            <a:off x="637580" y="1769901"/>
            <a:ext cx="1732416" cy="938719"/>
          </a:xfrm>
          <a:prstGeom prst="rect">
            <a:avLst/>
          </a:prstGeom>
          <a:noFill/>
        </p:spPr>
        <p:txBody>
          <a:bodyPr wrap="square">
            <a:spAutoFit/>
          </a:bodyPr>
          <a:lstStyle/>
          <a:p>
            <a:pPr algn="ctr"/>
            <a:r>
              <a:rPr lang="en-CA" sz="1100" b="1" dirty="0">
                <a:solidFill>
                  <a:srgbClr val="254776"/>
                </a:solidFill>
                <a:effectLst/>
                <a:latin typeface="+mj-lt"/>
              </a:rPr>
              <a:t>Enhancing </a:t>
            </a:r>
          </a:p>
          <a:p>
            <a:pPr algn="ctr"/>
            <a:r>
              <a:rPr lang="en-CA" sz="1100" b="1" dirty="0">
                <a:solidFill>
                  <a:srgbClr val="254776"/>
                </a:solidFill>
                <a:effectLst/>
                <a:latin typeface="+mj-lt"/>
              </a:rPr>
              <a:t>and leveraging </a:t>
            </a:r>
          </a:p>
          <a:p>
            <a:pPr algn="ctr"/>
            <a:r>
              <a:rPr lang="en-CA" sz="1100" b="1" dirty="0">
                <a:solidFill>
                  <a:srgbClr val="254776"/>
                </a:solidFill>
                <a:effectLst/>
                <a:latin typeface="+mj-lt"/>
              </a:rPr>
              <a:t>the</a:t>
            </a:r>
            <a:r>
              <a:rPr lang="en-CA" sz="1100" b="1" dirty="0">
                <a:solidFill>
                  <a:srgbClr val="254776"/>
                </a:solidFill>
                <a:latin typeface="+mj-lt"/>
              </a:rPr>
              <a:t> </a:t>
            </a:r>
            <a:r>
              <a:rPr lang="en-CA" sz="1100" b="1" dirty="0">
                <a:solidFill>
                  <a:srgbClr val="254776"/>
                </a:solidFill>
                <a:effectLst/>
                <a:latin typeface="+mj-lt"/>
              </a:rPr>
              <a:t>global</a:t>
            </a:r>
          </a:p>
          <a:p>
            <a:pPr algn="ctr"/>
            <a:r>
              <a:rPr lang="en-CA" sz="1100" b="1" dirty="0">
                <a:solidFill>
                  <a:srgbClr val="254776"/>
                </a:solidFill>
                <a:effectLst/>
                <a:latin typeface="+mj-lt"/>
              </a:rPr>
              <a:t>evidence</a:t>
            </a:r>
          </a:p>
          <a:p>
            <a:pPr algn="ctr"/>
            <a:r>
              <a:rPr lang="en-CA" sz="1100" b="1" dirty="0">
                <a:solidFill>
                  <a:srgbClr val="254776"/>
                </a:solidFill>
                <a:effectLst/>
                <a:latin typeface="+mj-lt"/>
              </a:rPr>
              <a:t>architecture</a:t>
            </a:r>
          </a:p>
        </p:txBody>
      </p:sp>
      <p:sp>
        <p:nvSpPr>
          <p:cNvPr id="12" name="TextBox 11">
            <a:extLst>
              <a:ext uri="{FF2B5EF4-FFF2-40B4-BE49-F238E27FC236}">
                <a16:creationId xmlns:a16="http://schemas.microsoft.com/office/drawing/2014/main" id="{338C5A11-C12D-F778-1D40-398E4900DBB8}"/>
              </a:ext>
            </a:extLst>
          </p:cNvPr>
          <p:cNvSpPr txBox="1"/>
          <p:nvPr/>
        </p:nvSpPr>
        <p:spPr>
          <a:xfrm>
            <a:off x="811690" y="3984528"/>
            <a:ext cx="1384196" cy="769441"/>
          </a:xfrm>
          <a:prstGeom prst="rect">
            <a:avLst/>
          </a:prstGeom>
          <a:noFill/>
        </p:spPr>
        <p:txBody>
          <a:bodyPr wrap="square">
            <a:spAutoFit/>
          </a:bodyPr>
          <a:lstStyle/>
          <a:p>
            <a:pPr algn="ctr"/>
            <a:r>
              <a:rPr lang="en-CA" sz="1100" b="1" dirty="0">
                <a:solidFill>
                  <a:srgbClr val="254776"/>
                </a:solidFill>
                <a:effectLst/>
                <a:latin typeface="Arial" panose="020B0604020202020204" pitchFamily="34" charset="0"/>
                <a:cs typeface="Arial" panose="020B0604020202020204" pitchFamily="34" charset="0"/>
              </a:rPr>
              <a:t>Putting evidence</a:t>
            </a:r>
          </a:p>
          <a:p>
            <a:pPr algn="ctr"/>
            <a:r>
              <a:rPr lang="en-CA" sz="1100" b="1" dirty="0">
                <a:solidFill>
                  <a:srgbClr val="254776"/>
                </a:solidFill>
                <a:effectLst/>
                <a:latin typeface="Arial" panose="020B0604020202020204" pitchFamily="34" charset="0"/>
                <a:cs typeface="Arial" panose="020B0604020202020204" pitchFamily="34" charset="0"/>
              </a:rPr>
              <a:t>at the centre of everyday </a:t>
            </a:r>
          </a:p>
          <a:p>
            <a:pPr algn="ctr"/>
            <a:r>
              <a:rPr lang="en-CA" sz="1100" b="1" dirty="0">
                <a:solidFill>
                  <a:srgbClr val="254776"/>
                </a:solidFill>
                <a:effectLst/>
                <a:latin typeface="Arial" panose="020B0604020202020204" pitchFamily="34" charset="0"/>
                <a:cs typeface="Arial" panose="020B0604020202020204" pitchFamily="34" charset="0"/>
              </a:rPr>
              <a:t>life</a:t>
            </a:r>
          </a:p>
        </p:txBody>
      </p:sp>
      <p:sp>
        <p:nvSpPr>
          <p:cNvPr id="2" name="TextBox 1">
            <a:extLst>
              <a:ext uri="{FF2B5EF4-FFF2-40B4-BE49-F238E27FC236}">
                <a16:creationId xmlns:a16="http://schemas.microsoft.com/office/drawing/2014/main" id="{0951BDB7-E78C-F0C0-0B2E-83BD9C091DA7}"/>
              </a:ext>
            </a:extLst>
          </p:cNvPr>
          <p:cNvSpPr txBox="1"/>
          <p:nvPr/>
        </p:nvSpPr>
        <p:spPr>
          <a:xfrm>
            <a:off x="9009447" y="977573"/>
            <a:ext cx="2715808" cy="253916"/>
          </a:xfrm>
          <a:prstGeom prst="rect">
            <a:avLst/>
          </a:prstGeom>
          <a:noFill/>
        </p:spPr>
        <p:txBody>
          <a:bodyPr wrap="none" rtlCol="0">
            <a:spAutoFit/>
          </a:bodyPr>
          <a:lstStyle/>
          <a:p>
            <a:r>
              <a:rPr lang="en-US" sz="1050" i="1" dirty="0">
                <a:solidFill>
                  <a:srgbClr val="254776"/>
                </a:solidFill>
              </a:rPr>
              <a:t>Note: full version available in Update 2023</a:t>
            </a:r>
          </a:p>
        </p:txBody>
      </p:sp>
      <p:sp>
        <p:nvSpPr>
          <p:cNvPr id="6" name="TextBox 5">
            <a:extLst>
              <a:ext uri="{FF2B5EF4-FFF2-40B4-BE49-F238E27FC236}">
                <a16:creationId xmlns:a16="http://schemas.microsoft.com/office/drawing/2014/main" id="{22D5FDF5-5981-3CD9-EAE4-5424CC904A95}"/>
              </a:ext>
            </a:extLst>
          </p:cNvPr>
          <p:cNvSpPr txBox="1"/>
          <p:nvPr/>
        </p:nvSpPr>
        <p:spPr>
          <a:xfrm>
            <a:off x="8254635" y="6325161"/>
            <a:ext cx="3937365" cy="457048"/>
          </a:xfrm>
          <a:prstGeom prst="rect">
            <a:avLst/>
          </a:prstGeom>
          <a:solidFill>
            <a:schemeClr val="bg1"/>
          </a:solidFill>
        </p:spPr>
        <p:txBody>
          <a:bodyPr wrap="square">
            <a:spAutoFit/>
          </a:bodyPr>
          <a:lstStyle/>
          <a:p>
            <a:r>
              <a:rPr lang="en-CA" sz="790" b="0" i="1" strike="noStrike" dirty="0">
                <a:solidFill>
                  <a:schemeClr val="tx1">
                    <a:lumMod val="75000"/>
                  </a:schemeClr>
                </a:solidFill>
                <a:effectLst/>
                <a:latin typeface="Roboto" panose="020F0502020204030204" pitchFamily="34" charset="0"/>
              </a:rPr>
              <a:t>© 2023 McMaster University. All rights reserved. This work is licensed under a Creative Commons Attribution-</a:t>
            </a:r>
            <a:r>
              <a:rPr lang="en-CA" sz="790" b="0" i="1" strike="noStrike" dirty="0" err="1">
                <a:solidFill>
                  <a:schemeClr val="tx1">
                    <a:lumMod val="75000"/>
                  </a:schemeClr>
                </a:solidFill>
                <a:effectLst/>
                <a:latin typeface="Roboto" panose="020F0502020204030204" pitchFamily="34" charset="0"/>
              </a:rPr>
              <a:t>NonCommercial</a:t>
            </a:r>
            <a:r>
              <a:rPr lang="en-CA" sz="790" b="0" i="1" strike="noStrike" dirty="0">
                <a:solidFill>
                  <a:schemeClr val="tx1">
                    <a:lumMod val="75000"/>
                  </a:schemeClr>
                </a:solidFill>
                <a:effectLst/>
                <a:latin typeface="Roboto" panose="020F0502020204030204" pitchFamily="34" charset="0"/>
              </a:rPr>
              <a:t>-</a:t>
            </a:r>
            <a:r>
              <a:rPr lang="en-CA" sz="790" b="0" i="1" strike="noStrike" dirty="0" err="1">
                <a:solidFill>
                  <a:schemeClr val="tx1">
                    <a:lumMod val="75000"/>
                  </a:schemeClr>
                </a:solidFill>
                <a:effectLst/>
                <a:latin typeface="Roboto" panose="020F0502020204030204" pitchFamily="34" charset="0"/>
              </a:rPr>
              <a:t>ShareAlike</a:t>
            </a:r>
            <a:r>
              <a:rPr lang="en-CA" sz="790" b="0" i="1" strike="noStrike" dirty="0">
                <a:solidFill>
                  <a:schemeClr val="tx1">
                    <a:lumMod val="75000"/>
                  </a:schemeClr>
                </a:solidFill>
                <a:effectLst/>
                <a:latin typeface="Roboto" panose="020F0502020204030204" pitchFamily="34" charset="0"/>
              </a:rPr>
              <a:t> 4.0 International License. </a:t>
            </a:r>
          </a:p>
          <a:p>
            <a:endParaRPr lang="en-US" sz="790" i="1" dirty="0">
              <a:solidFill>
                <a:schemeClr val="tx1">
                  <a:lumMod val="75000"/>
                </a:schemeClr>
              </a:solidFill>
            </a:endParaRPr>
          </a:p>
        </p:txBody>
      </p:sp>
    </p:spTree>
    <p:extLst>
      <p:ext uri="{BB962C8B-B14F-4D97-AF65-F5344CB8AC3E}">
        <p14:creationId xmlns:p14="http://schemas.microsoft.com/office/powerpoint/2010/main" val="14725649"/>
      </p:ext>
    </p:extLst>
  </p:cSld>
  <p:clrMapOvr>
    <a:masterClrMapping/>
  </p:clrMapOvr>
</p:sld>
</file>

<file path=ppt/theme/theme1.xml><?xml version="1.0" encoding="utf-8"?>
<a:theme xmlns:a="http://schemas.openxmlformats.org/drawingml/2006/main" name="McMaster Brighter World Theme">
  <a:themeElements>
    <a:clrScheme name="Custom 6">
      <a:dk1>
        <a:srgbClr val="4C555C"/>
      </a:dk1>
      <a:lt1>
        <a:srgbClr val="FFFFFF"/>
      </a:lt1>
      <a:dk2>
        <a:srgbClr val="FFFFFF"/>
      </a:dk2>
      <a:lt2>
        <a:srgbClr val="FFFFFF"/>
      </a:lt2>
      <a:accent1>
        <a:srgbClr val="E8F6FA"/>
      </a:accent1>
      <a:accent2>
        <a:srgbClr val="40B5D3"/>
      </a:accent2>
      <a:accent3>
        <a:srgbClr val="40B5D3"/>
      </a:accent3>
      <a:accent4>
        <a:srgbClr val="D2D654"/>
      </a:accent4>
      <a:accent5>
        <a:srgbClr val="6FD3E3"/>
      </a:accent5>
      <a:accent6>
        <a:srgbClr val="A71930"/>
      </a:accent6>
      <a:hlink>
        <a:srgbClr val="E8F6FA"/>
      </a:hlink>
      <a:folHlink>
        <a:srgbClr val="E8F6F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32409</TotalTime>
  <Words>641</Words>
  <Application>Microsoft Macintosh PowerPoint</Application>
  <PresentationFormat>Widescreen</PresentationFormat>
  <Paragraphs>54</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Courier New</vt:lpstr>
      <vt:lpstr>Roboto</vt:lpstr>
      <vt:lpstr>McMaster Brighter World Theme</vt:lpstr>
      <vt:lpstr>PowerPoint Presentation</vt:lpstr>
      <vt:lpstr>PowerPoint Presentation</vt:lpstr>
    </vt:vector>
  </TitlesOfParts>
  <Company>Ariad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Iwona Sowinski</dc:creator>
  <cp:lastModifiedBy>Lott, Steven</cp:lastModifiedBy>
  <cp:revision>311</cp:revision>
  <cp:lastPrinted>2017-06-06T20:04:49Z</cp:lastPrinted>
  <dcterms:created xsi:type="dcterms:W3CDTF">2017-04-21T15:41:45Z</dcterms:created>
  <dcterms:modified xsi:type="dcterms:W3CDTF">2023-02-10T13:37:49Z</dcterms:modified>
</cp:coreProperties>
</file>