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9"/>
  </p:notesMasterIdLst>
  <p:handoutMasterIdLst>
    <p:handoutMasterId r:id="rId10"/>
  </p:handoutMasterIdLst>
  <p:sldIdLst>
    <p:sldId id="1223" r:id="rId7"/>
    <p:sldId id="1236" r:id="rId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18.xml"/><Relationship Id="rId6" Type="http://schemas.openxmlformats.org/officeDocument/2006/relationships/image" Target="../media/image36.em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emf"/><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nvPr>
        </p:nvSpPr>
        <p:spPr/>
        <p:txBody>
          <a:bodyPr>
            <a:normAutofit/>
          </a:bodyPr>
          <a:lstStyle/>
          <a:p>
            <a:r>
              <a:rPr lang="ja-JP" altLang="en-US" sz="2200" dirty="0">
                <a:latin typeface="Arial" panose="020B0604020202020204" pitchFamily="34" charset="0"/>
                <a:ea typeface="Calibri" panose="020F0502020204030204" pitchFamily="34" charset="0"/>
                <a:cs typeface="Arial" panose="020B0604020202020204" pitchFamily="34" charset="0"/>
              </a:rPr>
              <a:t>実装の優先事項において、より一般的に言えば社会的課題に対処するためのエビデンスの活用方法において、段階的改善に向けた推進力が醸成されている。</a:t>
            </a:r>
            <a:endParaRPr lang="en-CA" sz="2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nvPr>
        </p:nvSpPr>
        <p:spPr/>
        <p:txBody>
          <a:bodyPr/>
          <a:lstStyle/>
          <a:p>
            <a:fld id="{E2CB33EA-91D6-F140-A440-0A130B2A34DE}" type="slidenum">
              <a:rPr lang="en-US" smtClean="0"/>
              <a:pPr/>
              <a:t>1</a:t>
            </a:fld>
            <a:endParaRPr lang="en-US" dirty="0"/>
          </a:p>
        </p:txBody>
      </p:sp>
      <p:pic>
        <p:nvPicPr>
          <p:cNvPr id="7" name="Picture 6">
            <a:extLst>
              <a:ext uri="{FF2B5EF4-FFF2-40B4-BE49-F238E27FC236}">
                <a16:creationId xmlns:a16="http://schemas.microsoft.com/office/drawing/2014/main" id="{A9F41BF6-025E-C3BA-EF2C-B03D5CB06BD9}"/>
              </a:ext>
            </a:extLst>
          </p:cNvPr>
          <p:cNvPicPr>
            <a:picLocks noChangeAspect="1"/>
          </p:cNvPicPr>
          <p:nvPr/>
        </p:nvPicPr>
        <p:blipFill>
          <a:blip r:embed="rId2">
            <a:alphaModFix amt="70000"/>
          </a:blip>
          <a:stretch>
            <a:fillRect/>
          </a:stretch>
        </p:blipFill>
        <p:spPr>
          <a:xfrm>
            <a:off x="7052186" y="1908061"/>
            <a:ext cx="4698869" cy="860950"/>
          </a:xfrm>
          <a:prstGeom prst="rect">
            <a:avLst/>
          </a:prstGeom>
        </p:spPr>
      </p:pic>
      <p:grpSp>
        <p:nvGrpSpPr>
          <p:cNvPr id="8" name="Group 7">
            <a:extLst>
              <a:ext uri="{FF2B5EF4-FFF2-40B4-BE49-F238E27FC236}">
                <a16:creationId xmlns:a16="http://schemas.microsoft.com/office/drawing/2014/main" id="{FA681E8D-F707-FB84-142F-B9398FFF1168}"/>
              </a:ext>
            </a:extLst>
          </p:cNvPr>
          <p:cNvGrpSpPr/>
          <p:nvPr/>
        </p:nvGrpSpPr>
        <p:grpSpPr>
          <a:xfrm>
            <a:off x="7096192" y="1911874"/>
            <a:ext cx="810042" cy="828000"/>
            <a:chOff x="6046400" y="1267766"/>
            <a:chExt cx="867191" cy="867191"/>
          </a:xfrm>
        </p:grpSpPr>
        <p:sp>
          <p:nvSpPr>
            <p:cNvPr id="9" name="Oval 8">
              <a:extLst>
                <a:ext uri="{FF2B5EF4-FFF2-40B4-BE49-F238E27FC236}">
                  <a16:creationId xmlns:a16="http://schemas.microsoft.com/office/drawing/2014/main" id="{1CDCAC40-A736-3639-F5C7-9C29A199FF6B}"/>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pic>
          <p:nvPicPr>
            <p:cNvPr id="10" name="Picture 9" descr="Icon&#10;&#10;Description automatically generated">
              <a:extLst>
                <a:ext uri="{FF2B5EF4-FFF2-40B4-BE49-F238E27FC236}">
                  <a16:creationId xmlns:a16="http://schemas.microsoft.com/office/drawing/2014/main" id="{1217CAC8-AE5D-DC77-F95E-1E6E922D4122}"/>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11" name="Picture 10">
            <a:extLst>
              <a:ext uri="{FF2B5EF4-FFF2-40B4-BE49-F238E27FC236}">
                <a16:creationId xmlns:a16="http://schemas.microsoft.com/office/drawing/2014/main" id="{9D14A3C9-D9B3-DA25-ACDD-FBD812F2D189}"/>
              </a:ext>
            </a:extLst>
          </p:cNvPr>
          <p:cNvPicPr>
            <a:picLocks noChangeAspect="1"/>
          </p:cNvPicPr>
          <p:nvPr/>
        </p:nvPicPr>
        <p:blipFill>
          <a:blip r:embed="rId4">
            <a:alphaModFix amt="70000"/>
          </a:blip>
          <a:stretch>
            <a:fillRect/>
          </a:stretch>
        </p:blipFill>
        <p:spPr>
          <a:xfrm>
            <a:off x="7591386" y="2966523"/>
            <a:ext cx="3967522" cy="860950"/>
          </a:xfrm>
          <a:prstGeom prst="rect">
            <a:avLst/>
          </a:prstGeom>
        </p:spPr>
      </p:pic>
      <p:grpSp>
        <p:nvGrpSpPr>
          <p:cNvPr id="12" name="Group 11">
            <a:extLst>
              <a:ext uri="{FF2B5EF4-FFF2-40B4-BE49-F238E27FC236}">
                <a16:creationId xmlns:a16="http://schemas.microsoft.com/office/drawing/2014/main" id="{1891BF2F-4E34-5D39-858B-F52AE9792878}"/>
              </a:ext>
            </a:extLst>
          </p:cNvPr>
          <p:cNvGrpSpPr/>
          <p:nvPr/>
        </p:nvGrpSpPr>
        <p:grpSpPr>
          <a:xfrm>
            <a:off x="7153355" y="2996542"/>
            <a:ext cx="808287" cy="826206"/>
            <a:chOff x="6914218" y="2244051"/>
            <a:chExt cx="865312" cy="865312"/>
          </a:xfrm>
        </p:grpSpPr>
        <p:sp>
          <p:nvSpPr>
            <p:cNvPr id="13" name="Oval 12">
              <a:extLst>
                <a:ext uri="{FF2B5EF4-FFF2-40B4-BE49-F238E27FC236}">
                  <a16:creationId xmlns:a16="http://schemas.microsoft.com/office/drawing/2014/main" id="{B477C603-B217-D791-25BF-E6689F25F5A5}"/>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latin typeface="Arial" panose="020B0604020202020204" pitchFamily="34" charset="0"/>
                <a:cs typeface="Arial" panose="020B0604020202020204" pitchFamily="34" charset="0"/>
              </a:endParaRPr>
            </a:p>
          </p:txBody>
        </p:sp>
        <p:pic>
          <p:nvPicPr>
            <p:cNvPr id="14" name="Picture 13" descr="A picture containing icon&#10;&#10;Description automatically generated">
              <a:extLst>
                <a:ext uri="{FF2B5EF4-FFF2-40B4-BE49-F238E27FC236}">
                  <a16:creationId xmlns:a16="http://schemas.microsoft.com/office/drawing/2014/main" id="{71F3399E-D8BB-2A8A-2AE5-3278F5538740}"/>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15" name="Picture 14">
            <a:extLst>
              <a:ext uri="{FF2B5EF4-FFF2-40B4-BE49-F238E27FC236}">
                <a16:creationId xmlns:a16="http://schemas.microsoft.com/office/drawing/2014/main" id="{D10AF077-8265-AE06-8857-4525B2426050}"/>
              </a:ext>
            </a:extLst>
          </p:cNvPr>
          <p:cNvPicPr>
            <a:picLocks noChangeAspect="1"/>
          </p:cNvPicPr>
          <p:nvPr/>
        </p:nvPicPr>
        <p:blipFill>
          <a:blip r:embed="rId6">
            <a:alphaModFix amt="70000"/>
          </a:blip>
          <a:stretch>
            <a:fillRect/>
          </a:stretch>
        </p:blipFill>
        <p:spPr>
          <a:xfrm>
            <a:off x="7591385" y="4078043"/>
            <a:ext cx="3967522" cy="860950"/>
          </a:xfrm>
          <a:prstGeom prst="rect">
            <a:avLst/>
          </a:prstGeom>
        </p:spPr>
      </p:pic>
      <p:grpSp>
        <p:nvGrpSpPr>
          <p:cNvPr id="16" name="Group 15">
            <a:extLst>
              <a:ext uri="{FF2B5EF4-FFF2-40B4-BE49-F238E27FC236}">
                <a16:creationId xmlns:a16="http://schemas.microsoft.com/office/drawing/2014/main" id="{A490075C-0FD4-81B7-AAF5-9FAB8BE42DFA}"/>
              </a:ext>
            </a:extLst>
          </p:cNvPr>
          <p:cNvGrpSpPr/>
          <p:nvPr/>
        </p:nvGrpSpPr>
        <p:grpSpPr>
          <a:xfrm>
            <a:off x="7157016" y="4050279"/>
            <a:ext cx="808287" cy="826206"/>
            <a:chOff x="5827319" y="2975790"/>
            <a:chExt cx="865312" cy="865312"/>
          </a:xfrm>
        </p:grpSpPr>
        <p:sp>
          <p:nvSpPr>
            <p:cNvPr id="17" name="Oval 16">
              <a:extLst>
                <a:ext uri="{FF2B5EF4-FFF2-40B4-BE49-F238E27FC236}">
                  <a16:creationId xmlns:a16="http://schemas.microsoft.com/office/drawing/2014/main" id="{1B5EEACE-AFC1-B2AB-E86E-F51F7DF4C27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1ABB16E1-402A-6811-A327-3A667290693C}"/>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pic>
        <p:nvPicPr>
          <p:cNvPr id="19" name="Picture 18" descr="Graphical user interface, application, Teams&#10;&#10;Description automatically generated">
            <a:extLst>
              <a:ext uri="{FF2B5EF4-FFF2-40B4-BE49-F238E27FC236}">
                <a16:creationId xmlns:a16="http://schemas.microsoft.com/office/drawing/2014/main" id="{DB3573C4-6A06-BA37-ADA1-B7199FE55D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590" y="2046187"/>
            <a:ext cx="2099302" cy="2725288"/>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5BFA342B-0F22-4089-9B60-496D0E0CC8E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585845" y="2052094"/>
            <a:ext cx="2099302" cy="2719381"/>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33CFAB72-B7BA-14B6-45DB-422BD62C58EA}"/>
              </a:ext>
            </a:extLst>
          </p:cNvPr>
          <p:cNvSpPr txBox="1"/>
          <p:nvPr/>
        </p:nvSpPr>
        <p:spPr>
          <a:xfrm>
            <a:off x="7906235" y="2087820"/>
            <a:ext cx="3282875" cy="523220"/>
          </a:xfrm>
          <a:prstGeom prst="rect">
            <a:avLst/>
          </a:prstGeom>
          <a:noFill/>
        </p:spPr>
        <p:txBody>
          <a:bodyPr wrap="square">
            <a:spAutoFit/>
          </a:bodyPr>
          <a:lstStyle/>
          <a:p>
            <a:pPr marL="0" lvl="2">
              <a:defRPr/>
            </a:pPr>
            <a:r>
              <a:rPr lang="ja-JP" altLang="ja-JP" sz="1400" b="1" spc="-10" dirty="0">
                <a:solidFill>
                  <a:srgbClr val="34547F"/>
                </a:solidFill>
                <a:effectLst/>
                <a:latin typeface="Arial" panose="020B0604020202020204" pitchFamily="34" charset="0"/>
                <a:cs typeface="Arial" panose="020B0604020202020204" pitchFamily="34" charset="0"/>
              </a:rPr>
              <a:t>国内のエビデンス支援システムの形式化および強化</a:t>
            </a:r>
            <a:endParaRPr lang="en-US" sz="1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B64A146-EF2A-DB39-367A-C29937AF2B20}"/>
              </a:ext>
            </a:extLst>
          </p:cNvPr>
          <p:cNvSpPr txBox="1"/>
          <p:nvPr/>
        </p:nvSpPr>
        <p:spPr>
          <a:xfrm>
            <a:off x="7858850" y="3116462"/>
            <a:ext cx="3700057" cy="523220"/>
          </a:xfrm>
          <a:prstGeom prst="rect">
            <a:avLst/>
          </a:prstGeom>
          <a:noFill/>
        </p:spPr>
        <p:txBody>
          <a:bodyPr wrap="square">
            <a:spAutoFit/>
          </a:bodyPr>
          <a:lstStyle/>
          <a:p>
            <a:pPr marL="88900" lvl="2">
              <a:defRPr/>
            </a:pPr>
            <a:r>
              <a:rPr lang="ja-JP" altLang="ja-JP" sz="1400" b="1" dirty="0">
                <a:solidFill>
                  <a:srgbClr val="34547F"/>
                </a:solidFill>
                <a:effectLst/>
                <a:latin typeface="Arial" panose="020B0604020202020204" pitchFamily="34" charset="0"/>
                <a:cs typeface="Arial" panose="020B0604020202020204" pitchFamily="34" charset="0"/>
              </a:rPr>
              <a:t>グローバルエビデンスアーキテクチャの強化および活用</a:t>
            </a:r>
            <a:endParaRPr lang="en-US" sz="1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0EB3B43-E842-9014-5A84-EB1BF26FD822}"/>
              </a:ext>
            </a:extLst>
          </p:cNvPr>
          <p:cNvSpPr txBox="1"/>
          <p:nvPr/>
        </p:nvSpPr>
        <p:spPr>
          <a:xfrm>
            <a:off x="7931062" y="4377381"/>
            <a:ext cx="3420527" cy="307777"/>
          </a:xfrm>
          <a:prstGeom prst="rect">
            <a:avLst/>
          </a:prstGeom>
          <a:noFill/>
        </p:spPr>
        <p:txBody>
          <a:bodyPr wrap="square">
            <a:spAutoFit/>
          </a:bodyPr>
          <a:lstStyle/>
          <a:p>
            <a:pPr marL="0" lvl="2">
              <a:tabLst>
                <a:tab pos="0" algn="l"/>
              </a:tabLst>
              <a:defRPr/>
            </a:pPr>
            <a:r>
              <a:rPr lang="ja-JP" altLang="ja-JP" sz="1400" b="1" dirty="0">
                <a:solidFill>
                  <a:srgbClr val="34547F"/>
                </a:solidFill>
                <a:effectLst/>
                <a:latin typeface="Arial" panose="020B0604020202020204" pitchFamily="34" charset="0"/>
                <a:cs typeface="Arial" panose="020B0604020202020204" pitchFamily="34" charset="0"/>
              </a:rPr>
              <a:t>日常生活の中心にエビデンスを位置付け</a:t>
            </a:r>
            <a:endParaRPr lang="en-US" sz="1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A36286-459F-C320-3C84-39CDE1E716B6}"/>
              </a:ext>
            </a:extLst>
          </p:cNvPr>
          <p:cNvPicPr>
            <a:picLocks noChangeAspect="1"/>
          </p:cNvPicPr>
          <p:nvPr/>
        </p:nvPicPr>
        <p:blipFill>
          <a:blip r:embed="rId10"/>
          <a:srcRect/>
          <a:stretch/>
        </p:blipFill>
        <p:spPr>
          <a:xfrm>
            <a:off x="4798101" y="2065430"/>
            <a:ext cx="2099302" cy="2716743"/>
          </a:xfrm>
          <a:prstGeom prst="rect">
            <a:avLst/>
          </a:prstGeom>
          <a:ln w="12700" cap="sq" cmpd="sng">
            <a:solidFill>
              <a:srgbClr val="254776"/>
            </a:solidFill>
            <a:miter lim="800000"/>
            <a:extLst>
              <a:ext uri="{C807C97D-BFC1-408E-A445-0C87EB9F89A2}">
                <ask:lineSketchStyleProps xmlns:ask="http://schemas.microsoft.com/office/drawing/2018/sketchyshapes">
                  <ask:type>
                    <ask:lineSketchNone/>
                  </ask:type>
                </ask:lineSketchStyleProps>
              </a:ext>
            </a:extLst>
          </a:ln>
        </p:spPr>
      </p:pic>
      <p:sp>
        <p:nvSpPr>
          <p:cNvPr id="5" name="Title 14">
            <a:extLst>
              <a:ext uri="{FF2B5EF4-FFF2-40B4-BE49-F238E27FC236}">
                <a16:creationId xmlns:a16="http://schemas.microsoft.com/office/drawing/2014/main" id="{B7E17A6A-F2C8-1734-7113-A475BEA6C7EC}"/>
              </a:ext>
            </a:extLst>
          </p:cNvPr>
          <p:cNvSpPr txBox="1">
            <a:spLocks/>
          </p:cNvSpPr>
          <p:nvPr/>
        </p:nvSpPr>
        <p:spPr>
          <a:xfrm>
            <a:off x="377381" y="1469272"/>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ja-JP" altLang="en-US" sz="2000" kern="0" dirty="0">
                <a:solidFill>
                  <a:srgbClr val="234776"/>
                </a:solidFill>
                <a:latin typeface="Arial"/>
                <a:cs typeface="Arial" panose="020B0604020202020204" pitchFamily="34" charset="0"/>
                <a:sym typeface="Arial"/>
              </a:rPr>
              <a:t>レポート</a:t>
            </a:r>
            <a:endParaRPr lang="en-CA" sz="1050" kern="0" dirty="0">
              <a:solidFill>
                <a:srgbClr val="FF0000"/>
              </a:solidFill>
              <a:latin typeface="Arial"/>
              <a:cs typeface="Arial" panose="020B0604020202020204" pitchFamily="34" charset="0"/>
              <a:sym typeface="Arial"/>
            </a:endParaRPr>
          </a:p>
        </p:txBody>
      </p:sp>
      <p:sp>
        <p:nvSpPr>
          <p:cNvPr id="6" name="Title 14">
            <a:extLst>
              <a:ext uri="{FF2B5EF4-FFF2-40B4-BE49-F238E27FC236}">
                <a16:creationId xmlns:a16="http://schemas.microsoft.com/office/drawing/2014/main" id="{419635BC-236F-BB62-66B5-51AA9ECA31DA}"/>
              </a:ext>
            </a:extLst>
          </p:cNvPr>
          <p:cNvSpPr txBox="1">
            <a:spLocks/>
          </p:cNvSpPr>
          <p:nvPr/>
        </p:nvSpPr>
        <p:spPr>
          <a:xfrm>
            <a:off x="2589636" y="1481606"/>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US" altLang="ja-JP" sz="2000" kern="0" dirty="0">
                <a:solidFill>
                  <a:srgbClr val="234776"/>
                </a:solidFill>
                <a:latin typeface="Arial"/>
                <a:cs typeface="Arial" panose="020B0604020202020204" pitchFamily="34" charset="0"/>
                <a:sym typeface="Arial"/>
              </a:rPr>
              <a:t>2023</a:t>
            </a:r>
            <a:r>
              <a:rPr lang="ja-JP" altLang="en-US" sz="2000" kern="0" dirty="0">
                <a:solidFill>
                  <a:srgbClr val="234776"/>
                </a:solidFill>
                <a:latin typeface="Arial"/>
                <a:cs typeface="Arial" panose="020B0604020202020204" pitchFamily="34" charset="0"/>
                <a:sym typeface="Arial"/>
              </a:rPr>
              <a:t>年改訂版</a:t>
            </a:r>
            <a:endParaRPr lang="en-CA" sz="1050" kern="0" dirty="0">
              <a:solidFill>
                <a:srgbClr val="FF0000"/>
              </a:solidFill>
              <a:latin typeface="Arial"/>
              <a:cs typeface="Arial" panose="020B0604020202020204" pitchFamily="34" charset="0"/>
              <a:sym typeface="Arial"/>
            </a:endParaRPr>
          </a:p>
        </p:txBody>
      </p:sp>
      <p:sp>
        <p:nvSpPr>
          <p:cNvPr id="24" name="Title 14">
            <a:extLst>
              <a:ext uri="{FF2B5EF4-FFF2-40B4-BE49-F238E27FC236}">
                <a16:creationId xmlns:a16="http://schemas.microsoft.com/office/drawing/2014/main" id="{4E408EDA-BCA9-0E7A-1920-2AABC3AF4823}"/>
              </a:ext>
            </a:extLst>
          </p:cNvPr>
          <p:cNvSpPr txBox="1">
            <a:spLocks/>
          </p:cNvSpPr>
          <p:nvPr/>
        </p:nvSpPr>
        <p:spPr>
          <a:xfrm>
            <a:off x="4842726" y="1456453"/>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US" altLang="ja-JP" sz="2000" kern="0" dirty="0">
                <a:solidFill>
                  <a:srgbClr val="234776"/>
                </a:solidFill>
                <a:latin typeface="Arial"/>
                <a:cs typeface="Arial" panose="020B0604020202020204" pitchFamily="34" charset="0"/>
                <a:sym typeface="Arial"/>
              </a:rPr>
              <a:t>2024</a:t>
            </a:r>
            <a:r>
              <a:rPr lang="ja-JP" altLang="en-US" sz="2000" kern="0" dirty="0">
                <a:solidFill>
                  <a:srgbClr val="234776"/>
                </a:solidFill>
                <a:latin typeface="Arial"/>
                <a:cs typeface="Arial" panose="020B0604020202020204" pitchFamily="34" charset="0"/>
                <a:sym typeface="Arial"/>
              </a:rPr>
              <a:t>年改訂版</a:t>
            </a:r>
            <a:endParaRPr lang="en-CA" sz="1050" kern="0" dirty="0">
              <a:solidFill>
                <a:srgbClr val="FF0000"/>
              </a:solidFill>
              <a:latin typeface="Arial"/>
              <a:cs typeface="Arial" panose="020B0604020202020204" pitchFamily="34" charset="0"/>
              <a:sym typeface="Arial"/>
            </a:endParaRPr>
          </a:p>
        </p:txBody>
      </p:sp>
      <p:sp>
        <p:nvSpPr>
          <p:cNvPr id="25" name="TextBox 24">
            <a:extLst>
              <a:ext uri="{FF2B5EF4-FFF2-40B4-BE49-F238E27FC236}">
                <a16:creationId xmlns:a16="http://schemas.microsoft.com/office/drawing/2014/main" id="{E3988C33-5FA9-AA94-5F2F-67AEA90E9CB5}"/>
              </a:ext>
            </a:extLst>
          </p:cNvPr>
          <p:cNvSpPr txBox="1"/>
          <p:nvPr/>
        </p:nvSpPr>
        <p:spPr>
          <a:xfrm>
            <a:off x="4747852" y="1468560"/>
            <a:ext cx="589192" cy="923330"/>
          </a:xfrm>
          <a:prstGeom prst="rect">
            <a:avLst/>
          </a:prstGeom>
          <a:noFill/>
        </p:spPr>
        <p:txBody>
          <a:bodyPr wrap="square">
            <a:spAutoFit/>
          </a:bodyPr>
          <a:lstStyle/>
          <a:p>
            <a:r>
              <a:rPr lang="en-CA" sz="5400" u="none" kern="0" dirty="0">
                <a:solidFill>
                  <a:srgbClr val="40B5D3"/>
                </a:solidFill>
                <a:latin typeface="Arial"/>
                <a:cs typeface="Arial" panose="020B0604020202020204" pitchFamily="34" charset="0"/>
                <a:sym typeface="Arial"/>
              </a:rPr>
              <a:t>*</a:t>
            </a:r>
            <a:endParaRPr lang="en-US" sz="5400" dirty="0">
              <a:solidFill>
                <a:srgbClr val="40B5D3"/>
              </a:solidFill>
            </a:endParaRPr>
          </a:p>
        </p:txBody>
      </p:sp>
    </p:spTree>
    <p:extLst>
      <p:ext uri="{BB962C8B-B14F-4D97-AF65-F5344CB8AC3E}">
        <p14:creationId xmlns:p14="http://schemas.microsoft.com/office/powerpoint/2010/main" val="424585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E63047-826E-40BB-4A6A-7BAA317223FA}"/>
              </a:ext>
            </a:extLst>
          </p:cNvPr>
          <p:cNvSpPr>
            <a:spLocks noGrp="1"/>
          </p:cNvSpPr>
          <p:nvPr>
            <p:ph type="sldNum" sz="quarter" idx="4"/>
          </p:nvPr>
        </p:nvSpPr>
        <p:spPr>
          <a:xfrm>
            <a:off x="5917324" y="6400460"/>
            <a:ext cx="357352" cy="365125"/>
          </a:xfrm>
        </p:spPr>
        <p:txBody>
          <a:bodyPr anchor="ctr">
            <a:normAutofit/>
          </a:bodyPr>
          <a:lstStyle/>
          <a:p>
            <a:pPr>
              <a:spcAft>
                <a:spcPts val="600"/>
              </a:spcAft>
            </a:pPr>
            <a:fld id="{E2CB33EA-91D6-F140-A440-0A130B2A34DE}" type="slidenum">
              <a:rPr lang="en-US" smtClean="0"/>
              <a:pPr>
                <a:spcAft>
                  <a:spcPts val="600"/>
                </a:spcAft>
              </a:pPr>
              <a:t>2</a:t>
            </a:fld>
            <a:endParaRPr lang="en-US" dirty="0"/>
          </a:p>
        </p:txBody>
      </p:sp>
      <p:sp>
        <p:nvSpPr>
          <p:cNvPr id="4" name="Title 1">
            <a:extLst>
              <a:ext uri="{FF2B5EF4-FFF2-40B4-BE49-F238E27FC236}">
                <a16:creationId xmlns:a16="http://schemas.microsoft.com/office/drawing/2014/main" id="{885CFFD4-38E5-C117-EA12-CA104D118FCC}"/>
              </a:ext>
            </a:extLst>
          </p:cNvPr>
          <p:cNvSpPr>
            <a:spLocks noGrp="1"/>
          </p:cNvSpPr>
          <p:nvPr>
            <p:ph type="title"/>
          </p:nvPr>
        </p:nvSpPr>
        <p:spPr>
          <a:xfrm>
            <a:off x="267858" y="92415"/>
            <a:ext cx="11708068" cy="1006368"/>
          </a:xfrm>
        </p:spPr>
        <p:txBody>
          <a:bodyPr>
            <a:normAutofit/>
          </a:bodyPr>
          <a:lstStyle/>
          <a:p>
            <a:r>
              <a:rPr lang="ja-JP" altLang="en-US" dirty="0">
                <a:solidFill>
                  <a:srgbClr val="254776"/>
                </a:solidFill>
                <a:effectLst/>
                <a:latin typeface="Arial" panose="020B0604020202020204" pitchFamily="34" charset="0"/>
                <a:ea typeface="Calibri" panose="020F0502020204030204" pitchFamily="34" charset="0"/>
                <a:cs typeface="Arial" panose="020B0604020202020204" pitchFamily="34" charset="0"/>
              </a:rPr>
              <a:t>実装評議会は世界各地の</a:t>
            </a:r>
            <a:r>
              <a:rPr lang="en-US" altLang="ja-JP" dirty="0">
                <a:solidFill>
                  <a:srgbClr val="254776"/>
                </a:solidFill>
                <a:effectLst/>
                <a:latin typeface="Arial" panose="020B0604020202020204" pitchFamily="34" charset="0"/>
                <a:ea typeface="Calibri" panose="020F0502020204030204" pitchFamily="34" charset="0"/>
                <a:cs typeface="Arial" panose="020B0604020202020204" pitchFamily="34" charset="0"/>
              </a:rPr>
              <a:t>18</a:t>
            </a:r>
            <a:r>
              <a:rPr lang="ja-JP" altLang="en-US" dirty="0">
                <a:solidFill>
                  <a:srgbClr val="254776"/>
                </a:solidFill>
                <a:effectLst/>
                <a:latin typeface="Arial" panose="020B0604020202020204" pitchFamily="34" charset="0"/>
                <a:ea typeface="Calibri" panose="020F0502020204030204" pitchFamily="34" charset="0"/>
                <a:cs typeface="Arial" panose="020B0604020202020204" pitchFamily="34" charset="0"/>
              </a:rPr>
              <a:t>カ国および多くのグローバル</a:t>
            </a:r>
            <a:r>
              <a:rPr lang="en-US" altLang="ja-JP" dirty="0">
                <a:solidFill>
                  <a:srgbClr val="254776"/>
                </a:solidFill>
                <a:effectLst/>
                <a:latin typeface="Arial" panose="020B0604020202020204" pitchFamily="34" charset="0"/>
                <a:ea typeface="Calibri" panose="020F0502020204030204" pitchFamily="34" charset="0"/>
                <a:cs typeface="Arial" panose="020B0604020202020204" pitchFamily="34" charset="0"/>
              </a:rPr>
              <a:t>/</a:t>
            </a:r>
            <a:r>
              <a:rPr lang="ja-JP" altLang="en-US" dirty="0">
                <a:solidFill>
                  <a:srgbClr val="254776"/>
                </a:solidFill>
                <a:effectLst/>
                <a:latin typeface="Arial" panose="020B0604020202020204" pitchFamily="34" charset="0"/>
                <a:ea typeface="Calibri" panose="020F0502020204030204" pitchFamily="34" charset="0"/>
                <a:cs typeface="Arial" panose="020B0604020202020204" pitchFamily="34" charset="0"/>
              </a:rPr>
              <a:t>地域機関から集まった総勢</a:t>
            </a:r>
            <a:r>
              <a:rPr lang="en-US" altLang="ja-JP" dirty="0">
                <a:solidFill>
                  <a:srgbClr val="254776"/>
                </a:solidFill>
                <a:effectLst/>
                <a:latin typeface="Arial" panose="020B0604020202020204" pitchFamily="34" charset="0"/>
                <a:ea typeface="Calibri" panose="020F0502020204030204" pitchFamily="34" charset="0"/>
                <a:cs typeface="Arial" panose="020B0604020202020204" pitchFamily="34" charset="0"/>
              </a:rPr>
              <a:t>76</a:t>
            </a:r>
            <a:r>
              <a:rPr lang="ja-JP" altLang="en-US" dirty="0">
                <a:solidFill>
                  <a:srgbClr val="254776"/>
                </a:solidFill>
                <a:effectLst/>
                <a:latin typeface="Arial" panose="020B0604020202020204" pitchFamily="34" charset="0"/>
                <a:ea typeface="Calibri" panose="020F0502020204030204" pitchFamily="34" charset="0"/>
                <a:cs typeface="Arial" panose="020B0604020202020204" pitchFamily="34" charset="0"/>
              </a:rPr>
              <a:t>の組織パートナーで構成されている</a:t>
            </a:r>
            <a:endParaRPr lang="en-CA"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A close-up of a graph&#10;&#10;Description automatically generated">
            <a:extLst>
              <a:ext uri="{FF2B5EF4-FFF2-40B4-BE49-F238E27FC236}">
                <a16:creationId xmlns:a16="http://schemas.microsoft.com/office/drawing/2014/main" id="{EED218DD-FE0D-0F5A-A666-09498F7C43A4}"/>
              </a:ext>
            </a:extLst>
          </p:cNvPr>
          <p:cNvPicPr>
            <a:picLocks noChangeAspect="1"/>
          </p:cNvPicPr>
          <p:nvPr/>
        </p:nvPicPr>
        <p:blipFill>
          <a:blip r:embed="rId2"/>
          <a:stretch>
            <a:fillRect/>
          </a:stretch>
        </p:blipFill>
        <p:spPr>
          <a:xfrm>
            <a:off x="1345324" y="1276866"/>
            <a:ext cx="9144000" cy="4942702"/>
          </a:xfrm>
          <a:prstGeom prst="rect">
            <a:avLst/>
          </a:prstGeom>
          <a:solidFill>
            <a:schemeClr val="bg1"/>
          </a:solidFill>
        </p:spPr>
      </p:pic>
      <p:sp>
        <p:nvSpPr>
          <p:cNvPr id="2" name="TextBox 1">
            <a:extLst>
              <a:ext uri="{FF2B5EF4-FFF2-40B4-BE49-F238E27FC236}">
                <a16:creationId xmlns:a16="http://schemas.microsoft.com/office/drawing/2014/main" id="{7FA4F072-2362-2A6A-2B44-0A772D6E7538}"/>
              </a:ext>
            </a:extLst>
          </p:cNvPr>
          <p:cNvSpPr txBox="1"/>
          <p:nvPr/>
        </p:nvSpPr>
        <p:spPr>
          <a:xfrm>
            <a:off x="1357653" y="2747734"/>
            <a:ext cx="2439303" cy="3491340"/>
          </a:xfrm>
          <a:prstGeom prst="rect">
            <a:avLst/>
          </a:prstGeom>
          <a:solidFill>
            <a:schemeClr val="bg1"/>
          </a:solidFill>
        </p:spPr>
        <p:txBody>
          <a:bodyPr wrap="square" bIns="0" rtlCol="0">
            <a:spAutoFit/>
          </a:bodyPr>
          <a:lstStyle/>
          <a:p>
            <a:pPr>
              <a:lnSpc>
                <a:spcPts val="915"/>
              </a:lnSpc>
              <a:spcBef>
                <a:spcPts val="5"/>
              </a:spcBef>
              <a:spcAft>
                <a:spcPts val="100"/>
              </a:spcAft>
            </a:pPr>
            <a:r>
              <a:rPr lang="ja-JP" altLang="ja-JP" sz="900" spc="-10" dirty="0">
                <a:solidFill>
                  <a:srgbClr val="1E252B"/>
                </a:solidFill>
                <a:effectLst/>
                <a:latin typeface="Arial" panose="020B0604020202020204" pitchFamily="34" charset="0"/>
                <a:cs typeface="Arial" panose="020B0604020202020204" pitchFamily="34" charset="0"/>
              </a:rPr>
              <a:t>例:</a:t>
            </a:r>
            <a:endParaRPr lang="ja-JP" altLang="ja-JP" sz="900" dirty="0">
              <a:effectLst/>
              <a:latin typeface="Arial" panose="020B0604020202020204" pitchFamily="34" charset="0"/>
              <a:cs typeface="Arial" panose="020B0604020202020204" pitchFamily="34" charset="0"/>
            </a:endParaRPr>
          </a:p>
          <a:p>
            <a:pPr marL="88900" lvl="0"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アフリカエビデンスネットワーク(Africa Evidence Network)</a:t>
            </a:r>
            <a:endParaRPr lang="ja-JP" altLang="ja-JP" sz="900" spc="0" dirty="0">
              <a:effectLst/>
              <a:latin typeface="Arial" panose="020B0604020202020204" pitchFamily="34" charset="0"/>
              <a:cs typeface="Arial" panose="020B0604020202020204" pitchFamily="34" charset="0"/>
            </a:endParaRPr>
          </a:p>
          <a:p>
            <a:pPr marL="88900" lvl="0"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生きたエビデンスのためのアライアンス(Alliance for Living Evidence)</a:t>
            </a:r>
            <a:endParaRPr lang="ja-JP" altLang="ja-JP" sz="900" spc="0" dirty="0">
              <a:effectLst/>
              <a:latin typeface="Arial" panose="020B0604020202020204" pitchFamily="34" charset="0"/>
              <a:cs typeface="Arial" panose="020B0604020202020204" pitchFamily="34" charset="0"/>
            </a:endParaRPr>
          </a:p>
          <a:p>
            <a:pPr marL="88900" lvl="0"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キャンベル共同計画</a:t>
            </a:r>
            <a:endParaRPr lang="ja-JP" altLang="ja-JP" sz="900" spc="0" dirty="0">
              <a:effectLst/>
              <a:latin typeface="Arial" panose="020B0604020202020204" pitchFamily="34" charset="0"/>
              <a:cs typeface="Arial" panose="020B0604020202020204" pitchFamily="34" charset="0"/>
            </a:endParaRPr>
          </a:p>
          <a:p>
            <a:pPr marL="88900" lvl="0"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10" dirty="0">
                <a:solidFill>
                  <a:srgbClr val="1E252B"/>
                </a:solidFill>
                <a:effectLst/>
                <a:latin typeface="Arial" panose="020B0604020202020204" pitchFamily="34" charset="0"/>
                <a:cs typeface="Arial" panose="020B0604020202020204" pitchFamily="34" charset="0"/>
              </a:rPr>
              <a:t>コクラン</a:t>
            </a:r>
            <a:endParaRPr lang="en-US" altLang="ja-JP" sz="900" spc="-10" dirty="0">
              <a:solidFill>
                <a:srgbClr val="1E252B"/>
              </a:solidFill>
              <a:effectLst/>
              <a:latin typeface="Arial" panose="020B0604020202020204" pitchFamily="34" charset="0"/>
              <a:cs typeface="Arial" panose="020B0604020202020204" pitchFamily="34" charset="0"/>
            </a:endParaRPr>
          </a:p>
          <a:p>
            <a:pPr marL="88900" lvl="0"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dirty="0">
                <a:solidFill>
                  <a:srgbClr val="1E252B"/>
                </a:solidFill>
                <a:latin typeface="Arial" panose="020B0604020202020204" pitchFamily="34" charset="0"/>
                <a:cs typeface="Arial" panose="020B0604020202020204" pitchFamily="34" charset="0"/>
              </a:rPr>
              <a:t>エフェクティブ・ベーシック・サービス</a:t>
            </a:r>
            <a:endParaRPr lang="ja-JP" altLang="ja-JP" sz="900" spc="0" dirty="0">
              <a:effectLst/>
              <a:latin typeface="Arial" panose="020B0604020202020204" pitchFamily="34" charset="0"/>
              <a:cs typeface="Arial" panose="020B0604020202020204" pitchFamily="34" charset="0"/>
            </a:endParaRPr>
          </a:p>
          <a:p>
            <a:pPr marL="88900">
              <a:spcAft>
                <a:spcPts val="100"/>
              </a:spcAft>
              <a:tabLst>
                <a:tab pos="88900" algn="l"/>
              </a:tabLst>
            </a:pPr>
            <a:r>
              <a:rPr lang="ja-JP" altLang="ja-JP" sz="900" dirty="0">
                <a:solidFill>
                  <a:srgbClr val="1E252B"/>
                </a:solidFill>
                <a:effectLst/>
                <a:latin typeface="Arial" panose="020B0604020202020204" pitchFamily="34" charset="0"/>
                <a:cs typeface="Arial" panose="020B0604020202020204" pitchFamily="34" charset="0"/>
              </a:rPr>
              <a:t>(Effective-Basic Services(eBASE))アフリカ</a:t>
            </a:r>
            <a:endParaRPr lang="en-US" altLang="ja-JP" sz="900" dirty="0">
              <a:solidFill>
                <a:srgbClr val="1E252B"/>
              </a:solidFill>
              <a:effectLst/>
              <a:latin typeface="Arial" panose="020B0604020202020204" pitchFamily="34" charset="0"/>
              <a:cs typeface="Arial" panose="020B0604020202020204" pitchFamily="34" charset="0"/>
            </a:endParaRPr>
          </a:p>
          <a:p>
            <a:pPr marL="88900" lvl="1" indent="-88900">
              <a:lnSpc>
                <a:spcPts val="915"/>
              </a:lnSpc>
              <a:spcBef>
                <a:spcPts val="10"/>
              </a:spcBef>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EPPIセンター</a:t>
            </a:r>
            <a:endParaRPr lang="ja-JP" altLang="ja-JP" sz="900" spc="0" dirty="0">
              <a:effectLst/>
              <a:latin typeface="Arial" panose="020B0604020202020204" pitchFamily="34" charset="0"/>
              <a:cs typeface="Arial" panose="020B0604020202020204" pitchFamily="34" charset="0"/>
            </a:endParaRPr>
          </a:p>
          <a:p>
            <a:pPr marL="88900" lvl="1"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グローバルSDG統合連合</a:t>
            </a:r>
            <a:endParaRPr lang="ja-JP" altLang="ja-JP" sz="900" spc="0" dirty="0">
              <a:effectLst/>
              <a:latin typeface="Arial" panose="020B0604020202020204" pitchFamily="34" charset="0"/>
              <a:cs typeface="Arial" panose="020B0604020202020204" pitchFamily="34" charset="0"/>
            </a:endParaRPr>
          </a:p>
          <a:p>
            <a:pPr marL="88900" lvl="1"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10" dirty="0">
                <a:solidFill>
                  <a:srgbClr val="1E252B"/>
                </a:solidFill>
                <a:effectLst/>
                <a:latin typeface="Arial" panose="020B0604020202020204" pitchFamily="34" charset="0"/>
                <a:cs typeface="Arial" panose="020B0604020202020204" pitchFamily="34" charset="0"/>
              </a:rPr>
              <a:t>ガイドライン国際ネットワーク(Guidelines International Network)</a:t>
            </a:r>
            <a:endParaRPr lang="ja-JP" altLang="ja-JP" sz="900" spc="0" dirty="0">
              <a:effectLst/>
              <a:latin typeface="Arial" panose="020B0604020202020204" pitchFamily="34" charset="0"/>
              <a:cs typeface="Arial" panose="020B0604020202020204" pitchFamily="34" charset="0"/>
            </a:endParaRPr>
          </a:p>
          <a:p>
            <a:pPr marL="88900" lvl="1"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Instituto Veredas</a:t>
            </a:r>
            <a:endParaRPr lang="ja-JP" altLang="ja-JP" sz="900" spc="0" dirty="0">
              <a:effectLst/>
              <a:latin typeface="Arial" panose="020B0604020202020204" pitchFamily="34" charset="0"/>
              <a:cs typeface="Arial" panose="020B0604020202020204" pitchFamily="34" charset="0"/>
            </a:endParaRPr>
          </a:p>
          <a:p>
            <a:pPr marL="88900" marR="105410" lvl="1" indent="-88900">
              <a:lnSpc>
                <a:spcPct val="96000"/>
              </a:lnSpc>
              <a:spcBef>
                <a:spcPts val="5"/>
              </a:spcBef>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国際図書館協会連盟</a:t>
            </a:r>
            <a:r>
              <a:rPr lang="en-US" altLang="ja-JP" sz="900" spc="0" dirty="0">
                <a:solidFill>
                  <a:srgbClr val="1E252B"/>
                </a:solidFill>
                <a:effectLst/>
                <a:latin typeface="Arial" panose="020B0604020202020204" pitchFamily="34" charset="0"/>
                <a:cs typeface="Arial" panose="020B0604020202020204" pitchFamily="34" charset="0"/>
              </a:rPr>
              <a:t>(International Federation of Library Associations and Institutions)</a:t>
            </a:r>
            <a:endParaRPr lang="ja-JP" altLang="ja-JP" sz="900" spc="0" dirty="0">
              <a:effectLst/>
              <a:latin typeface="Arial" panose="020B0604020202020204" pitchFamily="34" charset="0"/>
              <a:cs typeface="Arial" panose="020B0604020202020204" pitchFamily="34" charset="0"/>
            </a:endParaRPr>
          </a:p>
          <a:p>
            <a:pPr marL="88900" lvl="1" indent="-88900">
              <a:lnSpc>
                <a:spcPts val="89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オスワルド・クルーズ財団(Fiocruz)(Oswaldo Cruz Foundation (Fiocruz))</a:t>
            </a:r>
            <a:endParaRPr lang="ja-JP" altLang="ja-JP" sz="900" spc="0" dirty="0">
              <a:effectLst/>
              <a:latin typeface="Arial" panose="020B0604020202020204" pitchFamily="34" charset="0"/>
              <a:cs typeface="Arial" panose="020B0604020202020204" pitchFamily="34" charset="0"/>
            </a:endParaRPr>
          </a:p>
          <a:p>
            <a:pPr marL="88900" lvl="1"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エビデンスのための全アフリカ共同体(Pan-African Collective for Evidence)</a:t>
            </a:r>
            <a:endParaRPr lang="ja-JP" altLang="ja-JP" sz="900" spc="0" dirty="0">
              <a:effectLst/>
              <a:latin typeface="Arial" panose="020B0604020202020204" pitchFamily="34" charset="0"/>
              <a:cs typeface="Arial" panose="020B0604020202020204" pitchFamily="34" charset="0"/>
            </a:endParaRPr>
          </a:p>
          <a:p>
            <a:pPr marL="88900" lvl="1" indent="-88900">
              <a:lnSpc>
                <a:spcPct val="96000"/>
              </a:lnSpc>
              <a:spcBef>
                <a:spcPts val="10"/>
              </a:spcBef>
              <a:spcAft>
                <a:spcPts val="100"/>
              </a:spcAft>
              <a:buClr>
                <a:srgbClr val="1E252B"/>
              </a:buClr>
              <a:buSzPts val="500"/>
              <a:buFont typeface="Trebuchet MS" panose="020B0603020202020204" pitchFamily="34" charset="0"/>
              <a:buChar char="•"/>
              <a:tabLst>
                <a:tab pos="88900" algn="l"/>
              </a:tabLst>
            </a:pPr>
            <a:r>
              <a:rPr lang="en-US" altLang="ja-JP" sz="900" spc="0" dirty="0">
                <a:solidFill>
                  <a:srgbClr val="1E252B"/>
                </a:solidFill>
                <a:effectLst/>
                <a:latin typeface="Arial" panose="020B0604020202020204" pitchFamily="34" charset="0"/>
                <a:cs typeface="Arial" panose="020B0604020202020204" pitchFamily="34" charset="0"/>
              </a:rPr>
              <a:t>Réseau francophone international en conseil scientifique</a:t>
            </a:r>
            <a:endParaRPr lang="ja-JP" altLang="ja-JP" sz="900" spc="0" dirty="0">
              <a:effectLst/>
              <a:latin typeface="Arial" panose="020B0604020202020204" pitchFamily="34" charset="0"/>
              <a:cs typeface="Arial" panose="020B0604020202020204" pitchFamily="34" charset="0"/>
            </a:endParaRPr>
          </a:p>
          <a:p>
            <a:pPr marL="88900" lvl="1" indent="-88900">
              <a:lnSpc>
                <a:spcPts val="89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センス・アバウト・サイエンス(Sense About Science)</a:t>
            </a:r>
            <a:endParaRPr lang="ja-JP" altLang="ja-JP" sz="900" spc="0" dirty="0">
              <a:effectLst/>
              <a:latin typeface="Arial" panose="020B0604020202020204" pitchFamily="34" charset="0"/>
              <a:cs typeface="Arial" panose="020B0604020202020204" pitchFamily="34" charset="0"/>
            </a:endParaRPr>
          </a:p>
          <a:p>
            <a:pPr marL="88900" lvl="1"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0" dirty="0">
                <a:solidFill>
                  <a:srgbClr val="1E252B"/>
                </a:solidFill>
                <a:effectLst/>
                <a:latin typeface="Arial" panose="020B0604020202020204" pitchFamily="34" charset="0"/>
                <a:cs typeface="Arial" panose="020B0604020202020204" pitchFamily="34" charset="0"/>
              </a:rPr>
              <a:t>英国健康安全保障局</a:t>
            </a:r>
            <a:endParaRPr lang="en-US" altLang="ja-JP" sz="900" spc="0" dirty="0">
              <a:solidFill>
                <a:srgbClr val="1E252B"/>
              </a:solidFill>
              <a:effectLst/>
              <a:latin typeface="Arial" panose="020B0604020202020204" pitchFamily="34" charset="0"/>
              <a:cs typeface="Arial" panose="020B0604020202020204" pitchFamily="34" charset="0"/>
            </a:endParaRPr>
          </a:p>
          <a:p>
            <a:pPr marL="88900" lvl="1" indent="-88900">
              <a:lnSpc>
                <a:spcPts val="900"/>
              </a:lnSpc>
              <a:spcAft>
                <a:spcPts val="100"/>
              </a:spcAft>
              <a:buClr>
                <a:srgbClr val="1E252B"/>
              </a:buClr>
              <a:buSzPts val="500"/>
              <a:buFont typeface="Trebuchet MS" panose="020B0603020202020204" pitchFamily="34" charset="0"/>
              <a:buChar char="•"/>
              <a:tabLst>
                <a:tab pos="88900" algn="l"/>
              </a:tabLst>
            </a:pPr>
            <a:r>
              <a:rPr lang="ja-JP" altLang="ja-JP" sz="900" spc="-10" dirty="0">
                <a:solidFill>
                  <a:srgbClr val="1E252B"/>
                </a:solidFill>
                <a:latin typeface="Arial" panose="020B0604020202020204" pitchFamily="34" charset="0"/>
                <a:cs typeface="Arial" panose="020B0604020202020204" pitchFamily="34" charset="0"/>
              </a:rPr>
              <a:t>ユニセフ</a:t>
            </a:r>
            <a:endParaRPr lang="ja-JP" altLang="ja-JP" sz="900" spc="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085FAA4-AF61-87BF-E42C-62320ACF00D5}"/>
              </a:ext>
            </a:extLst>
          </p:cNvPr>
          <p:cNvSpPr txBox="1"/>
          <p:nvPr/>
        </p:nvSpPr>
        <p:spPr>
          <a:xfrm>
            <a:off x="9036585" y="2766593"/>
            <a:ext cx="1855612" cy="3429144"/>
          </a:xfrm>
          <a:prstGeom prst="rect">
            <a:avLst/>
          </a:prstGeom>
          <a:solidFill>
            <a:schemeClr val="bg1"/>
          </a:solidFill>
        </p:spPr>
        <p:txBody>
          <a:bodyPr wrap="square" rtlCol="0">
            <a:spAutoFit/>
          </a:bodyPr>
          <a:lstStyle/>
          <a:p>
            <a:pPr marL="88900" lvl="0" indent="-88900">
              <a:buClr>
                <a:srgbClr val="1E252B"/>
              </a:buClr>
              <a:buSzPts val="500"/>
              <a:buFont typeface="Arial" panose="020B0604020202020204" pitchFamily="34" charset="0"/>
              <a:buChar char="•"/>
              <a:tabLst>
                <a:tab pos="143510" algn="l"/>
              </a:tabLst>
            </a:pPr>
            <a:r>
              <a:rPr lang="ja-JP" altLang="ja-JP" sz="1000" spc="-10" dirty="0">
                <a:solidFill>
                  <a:srgbClr val="1E252B"/>
                </a:solidFill>
                <a:effectLst/>
                <a:latin typeface="Arial" panose="020B0604020202020204" pitchFamily="34" charset="0"/>
                <a:cs typeface="Arial" panose="020B0604020202020204" pitchFamily="34" charset="0"/>
              </a:rPr>
              <a:t>アルゼンチン</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143510" algn="l"/>
              </a:tabLst>
            </a:pPr>
            <a:r>
              <a:rPr lang="ja-JP" altLang="ja-JP" sz="1000" spc="-10" dirty="0">
                <a:solidFill>
                  <a:srgbClr val="1E252B"/>
                </a:solidFill>
                <a:effectLst/>
                <a:latin typeface="Arial" panose="020B0604020202020204" pitchFamily="34" charset="0"/>
                <a:cs typeface="Arial" panose="020B0604020202020204" pitchFamily="34" charset="0"/>
              </a:rPr>
              <a:t>オーストラリア</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143510" algn="l"/>
              </a:tabLst>
            </a:pPr>
            <a:r>
              <a:rPr lang="ja-JP" altLang="ja-JP" sz="1000" spc="-10" dirty="0">
                <a:solidFill>
                  <a:srgbClr val="1E252B"/>
                </a:solidFill>
                <a:effectLst/>
                <a:latin typeface="Arial" panose="020B0604020202020204" pitchFamily="34" charset="0"/>
                <a:cs typeface="Arial" panose="020B0604020202020204" pitchFamily="34" charset="0"/>
              </a:rPr>
              <a:t>ブラジル</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143510" algn="l"/>
              </a:tabLst>
            </a:pPr>
            <a:r>
              <a:rPr lang="ja-JP" altLang="ja-JP" sz="1000" spc="-10" dirty="0">
                <a:solidFill>
                  <a:srgbClr val="1E252B"/>
                </a:solidFill>
                <a:effectLst/>
                <a:latin typeface="Arial" panose="020B0604020202020204" pitchFamily="34" charset="0"/>
                <a:cs typeface="Arial" panose="020B0604020202020204" pitchFamily="34" charset="0"/>
              </a:rPr>
              <a:t>カナダ</a:t>
            </a:r>
            <a:endParaRPr lang="ja-JP" altLang="ja-JP" sz="1000" spc="0" dirty="0">
              <a:effectLst/>
              <a:latin typeface="Arial" panose="020B0604020202020204" pitchFamily="34" charset="0"/>
              <a:cs typeface="Arial" panose="020B0604020202020204" pitchFamily="34" charset="0"/>
            </a:endParaRPr>
          </a:p>
          <a:p>
            <a:pPr marL="88900" indent="-88900">
              <a:buClr>
                <a:srgbClr val="1E252B"/>
              </a:buClr>
              <a:buSzPts val="500"/>
              <a:buFont typeface="Arial" panose="020B0604020202020204" pitchFamily="34" charset="0"/>
              <a:buChar char="•"/>
              <a:tabLst>
                <a:tab pos="143510" algn="l"/>
              </a:tabLst>
            </a:pPr>
            <a:r>
              <a:rPr lang="ja-JP" altLang="ja-JP" sz="1000" spc="-20" dirty="0">
                <a:solidFill>
                  <a:srgbClr val="1E252B"/>
                </a:solidFill>
                <a:effectLst/>
                <a:latin typeface="Arial" panose="020B0604020202020204" pitchFamily="34" charset="0"/>
                <a:cs typeface="Arial" panose="020B0604020202020204" pitchFamily="34" charset="0"/>
              </a:rPr>
              <a:t>チリ</a:t>
            </a:r>
            <a:endParaRPr lang="en-US" altLang="ja-JP" sz="1000" spc="-20" dirty="0">
              <a:solidFill>
                <a:srgbClr val="1E252B"/>
              </a:solidFill>
              <a:effectLst/>
              <a:latin typeface="Arial" panose="020B0604020202020204" pitchFamily="34" charset="0"/>
              <a:cs typeface="Arial" panose="020B0604020202020204" pitchFamily="34" charset="0"/>
            </a:endParaRPr>
          </a:p>
          <a:p>
            <a:pPr marL="88900" indent="-88900">
              <a:buClr>
                <a:srgbClr val="1E252B"/>
              </a:buClr>
              <a:buSzPts val="500"/>
              <a:buFont typeface="Arial" panose="020B0604020202020204" pitchFamily="34" charset="0"/>
              <a:buChar char="•"/>
              <a:tabLst>
                <a:tab pos="143510" algn="l"/>
              </a:tabLst>
            </a:pPr>
            <a:r>
              <a:rPr lang="ja-JP" altLang="ja-JP" sz="1000" spc="-10" dirty="0">
                <a:solidFill>
                  <a:srgbClr val="1E252B"/>
                </a:solidFill>
                <a:latin typeface="Arial" panose="020B0604020202020204" pitchFamily="34" charset="0"/>
                <a:cs typeface="Arial" panose="020B0604020202020204" pitchFamily="34" charset="0"/>
              </a:rPr>
              <a:t>中国</a:t>
            </a:r>
            <a:endParaRPr lang="ja-JP" altLang="ja-JP" sz="1000" spc="0" dirty="0">
              <a:effectLst/>
              <a:latin typeface="Arial" panose="020B0604020202020204" pitchFamily="34" charset="0"/>
              <a:cs typeface="Arial" panose="020B0604020202020204" pitchFamily="34" charset="0"/>
            </a:endParaRPr>
          </a:p>
          <a:p>
            <a:pPr marL="88900" lvl="0" indent="-88900">
              <a:spcBef>
                <a:spcPts val="80"/>
              </a:spcBef>
              <a:spcAft>
                <a:spcPts val="0"/>
              </a:spcAft>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コロンビア</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フランス</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ドイツ</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インド</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アイルランド</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レバノン</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ノルウェー</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パキスタン</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0" dirty="0">
                <a:solidFill>
                  <a:srgbClr val="1E252B"/>
                </a:solidFill>
                <a:effectLst/>
                <a:latin typeface="Arial" panose="020B0604020202020204" pitchFamily="34" charset="0"/>
                <a:cs typeface="Arial" panose="020B0604020202020204" pitchFamily="34" charset="0"/>
              </a:rPr>
              <a:t>南アフリカ</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10" dirty="0">
                <a:solidFill>
                  <a:srgbClr val="1E252B"/>
                </a:solidFill>
                <a:effectLst/>
                <a:latin typeface="Arial" panose="020B0604020202020204" pitchFamily="34" charset="0"/>
                <a:cs typeface="Arial" panose="020B0604020202020204" pitchFamily="34" charset="0"/>
              </a:rPr>
              <a:t>ウガンダ</a:t>
            </a:r>
            <a:endParaRPr lang="ja-JP" altLang="ja-JP" sz="1000" spc="0" dirty="0">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spc="0" dirty="0">
                <a:solidFill>
                  <a:srgbClr val="1E252B"/>
                </a:solidFill>
                <a:effectLst/>
                <a:latin typeface="Arial" panose="020B0604020202020204" pitchFamily="34" charset="0"/>
                <a:cs typeface="Arial" panose="020B0604020202020204" pitchFamily="34" charset="0"/>
              </a:rPr>
              <a:t>イギリス</a:t>
            </a:r>
            <a:endParaRPr lang="en-US" altLang="ja-JP" sz="1000" spc="0" dirty="0">
              <a:solidFill>
                <a:srgbClr val="1E252B"/>
              </a:solidFill>
              <a:effectLst/>
              <a:latin typeface="Arial" panose="020B0604020202020204" pitchFamily="34" charset="0"/>
              <a:cs typeface="Arial" panose="020B0604020202020204" pitchFamily="34" charset="0"/>
            </a:endParaRPr>
          </a:p>
          <a:p>
            <a:pPr marL="88900" lvl="0" indent="-88900">
              <a:buClr>
                <a:srgbClr val="1E252B"/>
              </a:buClr>
              <a:buSzPts val="500"/>
              <a:buFont typeface="Arial" panose="020B0604020202020204" pitchFamily="34" charset="0"/>
              <a:buChar char="•"/>
              <a:tabLst>
                <a:tab pos="215900" algn="l"/>
              </a:tabLst>
            </a:pPr>
            <a:r>
              <a:rPr lang="ja-JP" altLang="ja-JP" sz="1000" dirty="0">
                <a:solidFill>
                  <a:srgbClr val="1E252B"/>
                </a:solidFill>
                <a:latin typeface="Arial" panose="020B0604020202020204" pitchFamily="34" charset="0"/>
                <a:cs typeface="Arial" panose="020B0604020202020204" pitchFamily="34" charset="0"/>
              </a:rPr>
              <a:t>米国</a:t>
            </a:r>
            <a:endParaRPr lang="en-US" altLang="ja-JP" sz="1000" spc="0" dirty="0">
              <a:solidFill>
                <a:srgbClr val="1E252B"/>
              </a:solidFill>
              <a:effectLst/>
              <a:latin typeface="Arial" panose="020B0604020202020204" pitchFamily="34" charset="0"/>
              <a:cs typeface="Arial" panose="020B0604020202020204" pitchFamily="34" charset="0"/>
            </a:endParaRPr>
          </a:p>
          <a:p>
            <a:r>
              <a:rPr lang="en-CA" sz="1000" kern="0" dirty="0">
                <a:solidFill>
                  <a:srgbClr val="1E252B"/>
                </a:solidFill>
                <a:effectLst/>
                <a:latin typeface="Arial" panose="020B0604020202020204" pitchFamily="34" charset="0"/>
                <a:cs typeface="Arial" panose="020B0604020202020204" pitchFamily="34" charset="0"/>
              </a:rPr>
              <a:t> </a:t>
            </a:r>
            <a:endParaRPr lang="en-CA" sz="1000" kern="100" dirty="0">
              <a:effectLst/>
              <a:latin typeface="Arial" panose="020B0604020202020204" pitchFamily="34" charset="0"/>
              <a:cs typeface="Arial" panose="020B0604020202020204" pitchFamily="34" charset="0"/>
            </a:endParaRPr>
          </a:p>
          <a:p>
            <a:r>
              <a:rPr lang="ja-JP" altLang="ja-JP" sz="1000" dirty="0">
                <a:solidFill>
                  <a:srgbClr val="1E252B"/>
                </a:solidFill>
                <a:effectLst/>
                <a:latin typeface="Arial" panose="020B0604020202020204" pitchFamily="34" charset="0"/>
                <a:cs typeface="Arial" panose="020B0604020202020204" pitchFamily="34" charset="0"/>
              </a:rPr>
              <a:t>地域およびグローバル組織の拠点となる国を除く</a:t>
            </a:r>
            <a:endParaRPr lang="en-US" altLang="ja-JP" sz="1000" dirty="0">
              <a:solidFill>
                <a:srgbClr val="1E252B"/>
              </a:solidFill>
              <a:effectLst/>
              <a:latin typeface="Arial" panose="020B0604020202020204" pitchFamily="34" charset="0"/>
              <a:cs typeface="Arial" panose="020B0604020202020204" pitchFamily="34" charset="0"/>
            </a:endParaRPr>
          </a:p>
          <a:p>
            <a:endParaRPr lang="en-CA" sz="600" kern="100"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5C2489B-FD65-1688-C6AB-0AD62961B5C4}"/>
              </a:ext>
            </a:extLst>
          </p:cNvPr>
          <p:cNvSpPr txBox="1"/>
          <p:nvPr/>
        </p:nvSpPr>
        <p:spPr>
          <a:xfrm>
            <a:off x="4479295" y="1492721"/>
            <a:ext cx="3285194" cy="276999"/>
          </a:xfrm>
          <a:prstGeom prst="rect">
            <a:avLst/>
          </a:prstGeom>
          <a:solidFill>
            <a:schemeClr val="bg1"/>
          </a:solidFill>
        </p:spPr>
        <p:txBody>
          <a:bodyPr wrap="square" rtlCol="0">
            <a:spAutoFit/>
          </a:bodyPr>
          <a:lstStyle/>
          <a:p>
            <a:pPr algn="ctr"/>
            <a:r>
              <a:rPr lang="ja-JP" altLang="ja-JP" sz="1200" spc="-20" dirty="0">
                <a:solidFill>
                  <a:srgbClr val="1E252B"/>
                </a:solidFill>
                <a:effectLst/>
                <a:latin typeface="+mn-ea"/>
                <a:cs typeface="Trebuchet MS" panose="020B0603020202020204" pitchFamily="34" charset="0"/>
              </a:rPr>
              <a:t>実装評議会メンバー</a:t>
            </a:r>
            <a:endParaRPr lang="en-CA" sz="1200" b="1" dirty="0">
              <a:solidFill>
                <a:schemeClr val="tx2"/>
              </a:solidFill>
              <a:latin typeface="+mn-ea"/>
            </a:endParaRPr>
          </a:p>
        </p:txBody>
      </p:sp>
      <p:sp>
        <p:nvSpPr>
          <p:cNvPr id="10" name="TextBox 9">
            <a:extLst>
              <a:ext uri="{FF2B5EF4-FFF2-40B4-BE49-F238E27FC236}">
                <a16:creationId xmlns:a16="http://schemas.microsoft.com/office/drawing/2014/main" id="{40F7BC1F-2936-1ED0-E572-A2B55B9267FE}"/>
              </a:ext>
            </a:extLst>
          </p:cNvPr>
          <p:cNvSpPr txBox="1"/>
          <p:nvPr/>
        </p:nvSpPr>
        <p:spPr>
          <a:xfrm>
            <a:off x="7027588" y="3898898"/>
            <a:ext cx="1827655" cy="246221"/>
          </a:xfrm>
          <a:prstGeom prst="rect">
            <a:avLst/>
          </a:prstGeom>
          <a:solidFill>
            <a:schemeClr val="bg1"/>
          </a:solidFill>
        </p:spPr>
        <p:txBody>
          <a:bodyPr wrap="square" rtlCol="0">
            <a:spAutoFit/>
          </a:bodyPr>
          <a:lstStyle/>
          <a:p>
            <a:pPr algn="ctr"/>
            <a:r>
              <a:rPr lang="ja-JP" altLang="ja-JP" sz="1000" dirty="0">
                <a:solidFill>
                  <a:srgbClr val="1E252B"/>
                </a:solidFill>
                <a:effectLst/>
                <a:ea typeface="Arial" panose="020B0604020202020204" pitchFamily="34" charset="0"/>
              </a:rPr>
              <a:t>2023</a:t>
            </a:r>
            <a:r>
              <a:rPr lang="ja-JP" altLang="ja-JP" sz="1000" dirty="0">
                <a:solidFill>
                  <a:srgbClr val="1E252B"/>
                </a:solidFill>
                <a:effectLst/>
                <a:latin typeface="Arial" panose="020B0604020202020204" pitchFamily="34" charset="0"/>
                <a:ea typeface="ＭＳ ゴシック" panose="020B0609070205080204" pitchFamily="49" charset="-128"/>
                <a:cs typeface="Arial" panose="020B0604020202020204" pitchFamily="34" charset="0"/>
              </a:rPr>
              <a:t>年の会員増加数</a:t>
            </a:r>
            <a:r>
              <a:rPr lang="ja-JP" altLang="ja-JP" sz="1000" spc="-30" dirty="0">
                <a:solidFill>
                  <a:srgbClr val="A7A9AC"/>
                </a:solidFill>
                <a:effectLst/>
                <a:ea typeface="Arial" panose="020B0604020202020204" pitchFamily="34" charset="0"/>
              </a:rPr>
              <a:t>80</a:t>
            </a:r>
            <a:endParaRPr lang="en-CA" sz="1000" b="1" dirty="0">
              <a:solidFill>
                <a:schemeClr val="tx2"/>
              </a:solidFill>
              <a:latin typeface="Arial Narrow" panose="020B0606020202030204" pitchFamily="34" charset="0"/>
            </a:endParaRPr>
          </a:p>
        </p:txBody>
      </p:sp>
      <p:sp>
        <p:nvSpPr>
          <p:cNvPr id="11" name="TextBox 10">
            <a:extLst>
              <a:ext uri="{FF2B5EF4-FFF2-40B4-BE49-F238E27FC236}">
                <a16:creationId xmlns:a16="http://schemas.microsoft.com/office/drawing/2014/main" id="{4610FD09-D677-534D-8557-934C14AD424B}"/>
              </a:ext>
            </a:extLst>
          </p:cNvPr>
          <p:cNvSpPr txBox="1"/>
          <p:nvPr/>
        </p:nvSpPr>
        <p:spPr>
          <a:xfrm>
            <a:off x="4006120" y="3698843"/>
            <a:ext cx="1991513" cy="400110"/>
          </a:xfrm>
          <a:prstGeom prst="rect">
            <a:avLst/>
          </a:prstGeom>
          <a:solidFill>
            <a:schemeClr val="bg1"/>
          </a:solidFill>
        </p:spPr>
        <p:txBody>
          <a:bodyPr wrap="square" rtlCol="0">
            <a:spAutoFit/>
          </a:bodyPr>
          <a:lstStyle/>
          <a:p>
            <a:r>
              <a:rPr lang="ja-JP" altLang="ja-JP" sz="1000" dirty="0">
                <a:solidFill>
                  <a:srgbClr val="1E252B"/>
                </a:solidFill>
                <a:effectLst/>
                <a:latin typeface="Arial" panose="020B0604020202020204" pitchFamily="34" charset="0"/>
                <a:ea typeface="ＭＳ ゴシック" panose="020B0609070205080204" pitchFamily="49" charset="-128"/>
                <a:cs typeface="Arial" panose="020B0604020202020204" pitchFamily="34" charset="0"/>
              </a:rPr>
              <a:t>組織パートナー</a:t>
            </a:r>
            <a:r>
              <a:rPr lang="ja-JP" altLang="ja-JP" sz="1000" dirty="0">
                <a:solidFill>
                  <a:srgbClr val="1E252B"/>
                </a:solidFill>
                <a:effectLst/>
                <a:ea typeface="Arial" panose="020B0604020202020204" pitchFamily="34" charset="0"/>
              </a:rPr>
              <a:t>(n = 76)</a:t>
            </a:r>
            <a:endParaRPr lang="en-US" altLang="ja-JP" sz="1000" dirty="0">
              <a:solidFill>
                <a:srgbClr val="1E252B"/>
              </a:solidFill>
              <a:effectLst/>
              <a:ea typeface="Arial" panose="020B0604020202020204" pitchFamily="34" charset="0"/>
            </a:endParaRPr>
          </a:p>
          <a:p>
            <a:r>
              <a:rPr lang="ja-JP" altLang="ja-JP" sz="1000" dirty="0">
                <a:solidFill>
                  <a:srgbClr val="1E252B"/>
                </a:solidFill>
                <a:effectLst/>
                <a:latin typeface="Arial" panose="020B0604020202020204" pitchFamily="34" charset="0"/>
                <a:ea typeface="ＭＳ ゴシック" panose="020B0609070205080204" pitchFamily="49" charset="-128"/>
                <a:cs typeface="Arial" panose="020B0604020202020204" pitchFamily="34" charset="0"/>
              </a:rPr>
              <a:t>市民パートナー</a:t>
            </a:r>
            <a:r>
              <a:rPr lang="ja-JP" altLang="ja-JP" sz="1000" dirty="0">
                <a:solidFill>
                  <a:srgbClr val="1E252B"/>
                </a:solidFill>
                <a:effectLst/>
                <a:ea typeface="Arial" panose="020B0604020202020204" pitchFamily="34" charset="0"/>
              </a:rPr>
              <a:t>(n = 10)</a:t>
            </a:r>
            <a:endParaRPr lang="en-CA" sz="1000" b="1" dirty="0">
              <a:solidFill>
                <a:schemeClr val="tx2"/>
              </a:solidFill>
              <a:latin typeface="Arial Narrow" panose="020B0606020202030204" pitchFamily="34" charset="0"/>
            </a:endParaRPr>
          </a:p>
        </p:txBody>
      </p:sp>
      <p:sp>
        <p:nvSpPr>
          <p:cNvPr id="12" name="TextBox 11">
            <a:extLst>
              <a:ext uri="{FF2B5EF4-FFF2-40B4-BE49-F238E27FC236}">
                <a16:creationId xmlns:a16="http://schemas.microsoft.com/office/drawing/2014/main" id="{B10A42E0-37DD-45A3-0E2F-C64B404B0B34}"/>
              </a:ext>
            </a:extLst>
          </p:cNvPr>
          <p:cNvSpPr txBox="1"/>
          <p:nvPr/>
        </p:nvSpPr>
        <p:spPr>
          <a:xfrm>
            <a:off x="7027587" y="5937120"/>
            <a:ext cx="1949152" cy="253916"/>
          </a:xfrm>
          <a:prstGeom prst="rect">
            <a:avLst/>
          </a:prstGeom>
          <a:solidFill>
            <a:schemeClr val="bg1">
              <a:lumMod val="95000"/>
            </a:schemeClr>
          </a:solidFill>
        </p:spPr>
        <p:txBody>
          <a:bodyPr wrap="square" rtlCol="0">
            <a:spAutoFit/>
          </a:bodyPr>
          <a:lstStyle/>
          <a:p>
            <a:r>
              <a:rPr lang="en-US" altLang="ja-JP" sz="1050" b="1" dirty="0">
                <a:solidFill>
                  <a:schemeClr val="tx2"/>
                </a:solidFill>
                <a:latin typeface="Arial Narrow" panose="020B0606020202030204" pitchFamily="34" charset="0"/>
              </a:rPr>
              <a:t>23</a:t>
            </a:r>
            <a:r>
              <a:rPr lang="ja-JP" altLang="en-US" sz="1050" b="1" dirty="0">
                <a:solidFill>
                  <a:schemeClr val="tx2"/>
                </a:solidFill>
                <a:latin typeface="Arial Narrow" panose="020B0606020202030204" pitchFamily="34" charset="0"/>
              </a:rPr>
              <a:t>年</a:t>
            </a:r>
            <a:r>
              <a:rPr lang="en-US" altLang="ja-JP" sz="1050" b="1" dirty="0">
                <a:solidFill>
                  <a:schemeClr val="tx2"/>
                </a:solidFill>
                <a:latin typeface="Arial Narrow" panose="020B0606020202030204" pitchFamily="34" charset="0"/>
              </a:rPr>
              <a:t>1</a:t>
            </a:r>
            <a:r>
              <a:rPr lang="ja-JP" altLang="en-US" sz="1050" b="1" dirty="0">
                <a:solidFill>
                  <a:schemeClr val="tx2"/>
                </a:solidFill>
                <a:latin typeface="Arial Narrow" panose="020B0606020202030204" pitchFamily="34" charset="0"/>
              </a:rPr>
              <a:t>月</a:t>
            </a:r>
            <a:r>
              <a:rPr lang="en-US" sz="1050" b="1" dirty="0">
                <a:solidFill>
                  <a:schemeClr val="tx2"/>
                </a:solidFill>
                <a:latin typeface="Arial Narrow" panose="020B0606020202030204" pitchFamily="34" charset="0"/>
              </a:rPr>
              <a:t>	</a:t>
            </a:r>
            <a:r>
              <a:rPr lang="en-US" altLang="ja-JP" sz="1050" b="1" dirty="0">
                <a:solidFill>
                  <a:schemeClr val="tx2"/>
                </a:solidFill>
                <a:latin typeface="Arial Narrow" panose="020B0606020202030204" pitchFamily="34" charset="0"/>
              </a:rPr>
              <a:t> 23</a:t>
            </a:r>
            <a:r>
              <a:rPr lang="ja-JP" altLang="en-US" sz="1050" b="1" dirty="0">
                <a:solidFill>
                  <a:schemeClr val="tx2"/>
                </a:solidFill>
                <a:latin typeface="Arial Narrow" panose="020B0606020202030204" pitchFamily="34" charset="0"/>
              </a:rPr>
              <a:t>年</a:t>
            </a:r>
            <a:r>
              <a:rPr lang="en-US" altLang="ja-JP" sz="1050" b="1" dirty="0">
                <a:solidFill>
                  <a:schemeClr val="tx2"/>
                </a:solidFill>
                <a:latin typeface="Arial Narrow" panose="020B0606020202030204" pitchFamily="34" charset="0"/>
              </a:rPr>
              <a:t>7</a:t>
            </a:r>
            <a:r>
              <a:rPr lang="ja-JP" altLang="en-US" sz="1050" b="1" dirty="0">
                <a:solidFill>
                  <a:schemeClr val="tx2"/>
                </a:solidFill>
                <a:latin typeface="Arial Narrow" panose="020B0606020202030204" pitchFamily="34" charset="0"/>
              </a:rPr>
              <a:t>月</a:t>
            </a:r>
            <a:r>
              <a:rPr lang="en-US" sz="1050" b="1" dirty="0">
                <a:solidFill>
                  <a:schemeClr val="tx2"/>
                </a:solidFill>
                <a:latin typeface="Arial Narrow" panose="020B0606020202030204" pitchFamily="34" charset="0"/>
              </a:rPr>
              <a:t>	</a:t>
            </a:r>
            <a:r>
              <a:rPr lang="en-US" altLang="ja-JP" sz="1050" b="1" dirty="0">
                <a:solidFill>
                  <a:schemeClr val="tx2"/>
                </a:solidFill>
                <a:latin typeface="Arial Narrow" panose="020B0606020202030204" pitchFamily="34" charset="0"/>
              </a:rPr>
              <a:t> 24</a:t>
            </a:r>
            <a:r>
              <a:rPr lang="ja-JP" altLang="en-US" sz="1050" b="1" dirty="0">
                <a:solidFill>
                  <a:schemeClr val="tx2"/>
                </a:solidFill>
                <a:latin typeface="Arial Narrow" panose="020B0606020202030204" pitchFamily="34" charset="0"/>
              </a:rPr>
              <a:t>年</a:t>
            </a:r>
            <a:r>
              <a:rPr lang="en-US" altLang="ja-JP" sz="1050" b="1" dirty="0">
                <a:solidFill>
                  <a:schemeClr val="tx2"/>
                </a:solidFill>
                <a:latin typeface="Arial Narrow" panose="020B0606020202030204" pitchFamily="34" charset="0"/>
              </a:rPr>
              <a:t>1</a:t>
            </a:r>
            <a:r>
              <a:rPr lang="ja-JP" altLang="en-US" sz="1050" b="1" dirty="0">
                <a:solidFill>
                  <a:schemeClr val="tx2"/>
                </a:solidFill>
                <a:latin typeface="Arial Narrow" panose="020B0606020202030204" pitchFamily="34" charset="0"/>
              </a:rPr>
              <a:t>月</a:t>
            </a:r>
            <a:endParaRPr lang="en-CA" sz="1050" b="1" dirty="0">
              <a:solidFill>
                <a:schemeClr val="tx2"/>
              </a:solidFill>
              <a:latin typeface="Arial Narrow" panose="020B0606020202030204" pitchFamily="34" charset="0"/>
            </a:endParaRPr>
          </a:p>
        </p:txBody>
      </p:sp>
      <p:sp>
        <p:nvSpPr>
          <p:cNvPr id="13" name="TextBox 12">
            <a:extLst>
              <a:ext uri="{FF2B5EF4-FFF2-40B4-BE49-F238E27FC236}">
                <a16:creationId xmlns:a16="http://schemas.microsoft.com/office/drawing/2014/main" id="{8A5EF178-C340-D629-90E6-9F15FC2C0EDF}"/>
              </a:ext>
            </a:extLst>
          </p:cNvPr>
          <p:cNvSpPr txBox="1"/>
          <p:nvPr/>
        </p:nvSpPr>
        <p:spPr>
          <a:xfrm>
            <a:off x="1845019" y="2324721"/>
            <a:ext cx="1523823" cy="307777"/>
          </a:xfrm>
          <a:prstGeom prst="rect">
            <a:avLst/>
          </a:prstGeom>
          <a:solidFill>
            <a:schemeClr val="accent5">
              <a:lumMod val="40000"/>
              <a:lumOff val="60000"/>
            </a:schemeClr>
          </a:solidFill>
        </p:spPr>
        <p:txBody>
          <a:bodyPr wrap="square" rtlCol="0">
            <a:spAutoFit/>
          </a:bodyPr>
          <a:lstStyle/>
          <a:p>
            <a:pPr algn="ctr"/>
            <a:r>
              <a:rPr lang="ja-JP" altLang="ja-JP" sz="1400" b="1" dirty="0">
                <a:solidFill>
                  <a:srgbClr val="254776"/>
                </a:solidFill>
                <a:effectLst/>
                <a:latin typeface="+mn-ea"/>
                <a:cs typeface="Trebuchet MS" panose="020B0603020202020204" pitchFamily="34" charset="0"/>
              </a:rPr>
              <a:t>組織パートナー</a:t>
            </a:r>
            <a:endParaRPr lang="en-CA" sz="1400" b="1" dirty="0">
              <a:solidFill>
                <a:schemeClr val="tx2"/>
              </a:solidFill>
              <a:latin typeface="+mn-ea"/>
            </a:endParaRPr>
          </a:p>
        </p:txBody>
      </p:sp>
      <p:sp>
        <p:nvSpPr>
          <p:cNvPr id="14" name="TextBox 13">
            <a:extLst>
              <a:ext uri="{FF2B5EF4-FFF2-40B4-BE49-F238E27FC236}">
                <a16:creationId xmlns:a16="http://schemas.microsoft.com/office/drawing/2014/main" id="{7C993102-C733-6ECE-3364-259E5030FF8D}"/>
              </a:ext>
            </a:extLst>
          </p:cNvPr>
          <p:cNvSpPr txBox="1"/>
          <p:nvPr/>
        </p:nvSpPr>
        <p:spPr>
          <a:xfrm>
            <a:off x="9466160" y="2308220"/>
            <a:ext cx="780156" cy="369332"/>
          </a:xfrm>
          <a:prstGeom prst="rect">
            <a:avLst/>
          </a:prstGeom>
          <a:solidFill>
            <a:schemeClr val="accent4">
              <a:lumMod val="40000"/>
              <a:lumOff val="60000"/>
            </a:schemeClr>
          </a:solidFill>
        </p:spPr>
        <p:txBody>
          <a:bodyPr wrap="square" rtlCol="0">
            <a:spAutoFit/>
          </a:bodyPr>
          <a:lstStyle/>
          <a:p>
            <a:pPr algn="ctr"/>
            <a:r>
              <a:rPr lang="ja-JP" altLang="ja-JP" sz="1800" b="1" spc="-10" dirty="0">
                <a:solidFill>
                  <a:srgbClr val="254776"/>
                </a:solidFill>
                <a:effectLst/>
                <a:latin typeface="+mn-ea"/>
                <a:cs typeface="Trebuchet MS" panose="020B0603020202020204" pitchFamily="34" charset="0"/>
              </a:rPr>
              <a:t>カ国</a:t>
            </a:r>
            <a:endParaRPr lang="en-CA" sz="1100" b="1" dirty="0">
              <a:solidFill>
                <a:schemeClr val="tx2"/>
              </a:solidFill>
              <a:latin typeface="+mn-ea"/>
            </a:endParaRPr>
          </a:p>
        </p:txBody>
      </p:sp>
      <p:sp>
        <p:nvSpPr>
          <p:cNvPr id="15" name="TextBox 14">
            <a:extLst>
              <a:ext uri="{FF2B5EF4-FFF2-40B4-BE49-F238E27FC236}">
                <a16:creationId xmlns:a16="http://schemas.microsoft.com/office/drawing/2014/main" id="{7F6AACEA-6985-BD44-C981-93E7CEA517DF}"/>
              </a:ext>
            </a:extLst>
          </p:cNvPr>
          <p:cNvSpPr txBox="1"/>
          <p:nvPr/>
        </p:nvSpPr>
        <p:spPr>
          <a:xfrm>
            <a:off x="4144088" y="3100416"/>
            <a:ext cx="826084" cy="400110"/>
          </a:xfrm>
          <a:prstGeom prst="rect">
            <a:avLst/>
          </a:prstGeom>
          <a:solidFill>
            <a:schemeClr val="bg1"/>
          </a:solidFill>
        </p:spPr>
        <p:txBody>
          <a:bodyPr wrap="square" rtlCol="0">
            <a:spAutoFit/>
          </a:bodyPr>
          <a:lstStyle/>
          <a:p>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グローバル</a:t>
            </a:r>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16" name="TextBox 15">
            <a:extLst>
              <a:ext uri="{FF2B5EF4-FFF2-40B4-BE49-F238E27FC236}">
                <a16:creationId xmlns:a16="http://schemas.microsoft.com/office/drawing/2014/main" id="{78986462-EDB5-C2B5-A62E-868BFB87ACFD}"/>
              </a:ext>
            </a:extLst>
          </p:cNvPr>
          <p:cNvSpPr txBox="1"/>
          <p:nvPr/>
        </p:nvSpPr>
        <p:spPr>
          <a:xfrm>
            <a:off x="4908094" y="3105796"/>
            <a:ext cx="700389" cy="400110"/>
          </a:xfrm>
          <a:prstGeom prst="rect">
            <a:avLst/>
          </a:prstGeom>
          <a:solidFill>
            <a:schemeClr val="bg1"/>
          </a:solidFill>
        </p:spPr>
        <p:txBody>
          <a:bodyPr wrap="square" rtlCol="0">
            <a:spAutoFit/>
          </a:bodyPr>
          <a:lstStyle/>
          <a:p>
            <a:pPr algn="ctr"/>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米国</a:t>
            </a:r>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17" name="TextBox 16">
            <a:extLst>
              <a:ext uri="{FF2B5EF4-FFF2-40B4-BE49-F238E27FC236}">
                <a16:creationId xmlns:a16="http://schemas.microsoft.com/office/drawing/2014/main" id="{D96E5B30-32B6-7B46-07F5-6EE11C7AF0C4}"/>
              </a:ext>
            </a:extLst>
          </p:cNvPr>
          <p:cNvSpPr txBox="1"/>
          <p:nvPr/>
        </p:nvSpPr>
        <p:spPr>
          <a:xfrm>
            <a:off x="5631885" y="3105331"/>
            <a:ext cx="586596" cy="400110"/>
          </a:xfrm>
          <a:prstGeom prst="rect">
            <a:avLst/>
          </a:prstGeom>
          <a:solidFill>
            <a:schemeClr val="bg1"/>
          </a:solidFill>
        </p:spPr>
        <p:txBody>
          <a:bodyPr wrap="square" rtlCol="0">
            <a:spAutoFit/>
          </a:bodyPr>
          <a:lstStyle/>
          <a:p>
            <a:pPr algn="ctr"/>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欧州</a:t>
            </a:r>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18" name="TextBox 17">
            <a:extLst>
              <a:ext uri="{FF2B5EF4-FFF2-40B4-BE49-F238E27FC236}">
                <a16:creationId xmlns:a16="http://schemas.microsoft.com/office/drawing/2014/main" id="{3B6A0ABD-0498-9A65-2B71-A598A2DA9DC2}"/>
              </a:ext>
            </a:extLst>
          </p:cNvPr>
          <p:cNvSpPr txBox="1"/>
          <p:nvPr/>
        </p:nvSpPr>
        <p:spPr>
          <a:xfrm>
            <a:off x="6230739" y="3119208"/>
            <a:ext cx="737154" cy="400110"/>
          </a:xfrm>
          <a:prstGeom prst="rect">
            <a:avLst/>
          </a:prstGeom>
          <a:solidFill>
            <a:schemeClr val="bg1"/>
          </a:solidFill>
        </p:spPr>
        <p:txBody>
          <a:bodyPr wrap="square" rtlCol="0">
            <a:spAutoFit/>
          </a:bodyPr>
          <a:lstStyle/>
          <a:p>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アフリカ</a:t>
            </a:r>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19" name="TextBox 18">
            <a:extLst>
              <a:ext uri="{FF2B5EF4-FFF2-40B4-BE49-F238E27FC236}">
                <a16:creationId xmlns:a16="http://schemas.microsoft.com/office/drawing/2014/main" id="{79B1CB17-2700-0A69-1DA5-2BD4EE0BA1E8}"/>
              </a:ext>
            </a:extLst>
          </p:cNvPr>
          <p:cNvSpPr txBox="1"/>
          <p:nvPr/>
        </p:nvSpPr>
        <p:spPr>
          <a:xfrm>
            <a:off x="6939704" y="3100416"/>
            <a:ext cx="586596" cy="344128"/>
          </a:xfrm>
          <a:prstGeom prst="rect">
            <a:avLst/>
          </a:prstGeom>
          <a:solidFill>
            <a:schemeClr val="bg1"/>
          </a:solidFill>
        </p:spPr>
        <p:txBody>
          <a:bodyPr wrap="square" lIns="36000" tIns="36000" rIns="36000" bIns="0" rtlCol="0">
            <a:spAutoFit/>
          </a:bodyPr>
          <a:lstStyle/>
          <a:p>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西太平洋</a:t>
            </a:r>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7" name="TextBox 6">
            <a:extLst>
              <a:ext uri="{FF2B5EF4-FFF2-40B4-BE49-F238E27FC236}">
                <a16:creationId xmlns:a16="http://schemas.microsoft.com/office/drawing/2014/main" id="{9ED2F4A7-94D7-F07B-FE50-39BAFCD542AE}"/>
              </a:ext>
            </a:extLst>
          </p:cNvPr>
          <p:cNvSpPr txBox="1"/>
          <p:nvPr/>
        </p:nvSpPr>
        <p:spPr>
          <a:xfrm>
            <a:off x="5716301" y="3375571"/>
            <a:ext cx="1739422" cy="246221"/>
          </a:xfrm>
          <a:prstGeom prst="rect">
            <a:avLst/>
          </a:prstGeom>
          <a:solidFill>
            <a:schemeClr val="bg1"/>
          </a:solidFill>
        </p:spPr>
        <p:txBody>
          <a:bodyPr wrap="square" rtlCol="0">
            <a:spAutoFit/>
          </a:bodyPr>
          <a:lstStyle/>
          <a:p>
            <a:pPr algn="ctr"/>
            <a:r>
              <a:rPr lang="ja-JP" altLang="ja-JP" sz="100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地理的基盤</a:t>
            </a:r>
            <a:endParaRPr lang="en-CA" sz="1000" b="1" dirty="0">
              <a:solidFill>
                <a:schemeClr val="tx2"/>
              </a:solidFill>
              <a:latin typeface="Arial Narrow" panose="020B0606020202030204" pitchFamily="34" charset="0"/>
            </a:endParaRPr>
          </a:p>
        </p:txBody>
      </p:sp>
      <p:sp>
        <p:nvSpPr>
          <p:cNvPr id="20" name="TextBox 19">
            <a:extLst>
              <a:ext uri="{FF2B5EF4-FFF2-40B4-BE49-F238E27FC236}">
                <a16:creationId xmlns:a16="http://schemas.microsoft.com/office/drawing/2014/main" id="{1CD963AC-E481-5C9F-2348-6A00598DF099}"/>
              </a:ext>
            </a:extLst>
          </p:cNvPr>
          <p:cNvSpPr txBox="1"/>
          <p:nvPr/>
        </p:nvSpPr>
        <p:spPr>
          <a:xfrm>
            <a:off x="7538558" y="3119208"/>
            <a:ext cx="748615" cy="344128"/>
          </a:xfrm>
          <a:prstGeom prst="rect">
            <a:avLst/>
          </a:prstGeom>
          <a:solidFill>
            <a:schemeClr val="bg1"/>
          </a:solidFill>
        </p:spPr>
        <p:txBody>
          <a:bodyPr wrap="square" lIns="36000" tIns="36000" rIns="36000" bIns="0" rtlCol="0">
            <a:spAutoFit/>
          </a:bodyPr>
          <a:lstStyle/>
          <a:p>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東南アジア</a:t>
            </a:r>
            <a:endParaRPr lang="ja-JP" altLang="ja-JP" sz="1000" dirty="0">
              <a:solidFill>
                <a:schemeClr val="tx2"/>
              </a:solidFill>
              <a:effectLst/>
              <a:latin typeface="Trebuchet MS" panose="020B0603020202020204" pitchFamily="34" charset="0"/>
              <a:ea typeface="Trebuchet MS" panose="020B0603020202020204" pitchFamily="34" charset="0"/>
              <a:cs typeface="Trebuchet MS" panose="020B0603020202020204" pitchFamily="34" charset="0"/>
            </a:endParaRPr>
          </a:p>
          <a:p>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21" name="TextBox 20">
            <a:extLst>
              <a:ext uri="{FF2B5EF4-FFF2-40B4-BE49-F238E27FC236}">
                <a16:creationId xmlns:a16="http://schemas.microsoft.com/office/drawing/2014/main" id="{5CEB5F70-12E7-C618-1C36-BA3C70FB04BD}"/>
              </a:ext>
            </a:extLst>
          </p:cNvPr>
          <p:cNvSpPr txBox="1"/>
          <p:nvPr/>
        </p:nvSpPr>
        <p:spPr>
          <a:xfrm>
            <a:off x="8227328" y="3105796"/>
            <a:ext cx="749411" cy="344128"/>
          </a:xfrm>
          <a:prstGeom prst="rect">
            <a:avLst/>
          </a:prstGeom>
          <a:solidFill>
            <a:schemeClr val="bg1"/>
          </a:solidFill>
        </p:spPr>
        <p:txBody>
          <a:bodyPr wrap="square" lIns="36000" tIns="36000" rIns="36000" bIns="0" rtlCol="0">
            <a:spAutoFit/>
          </a:bodyPr>
          <a:lstStyle/>
          <a:p>
            <a:pPr algn="ctr"/>
            <a:r>
              <a:rPr lang="ja-JP"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rPr>
              <a:t>東地中海</a:t>
            </a:r>
            <a:endParaRPr lang="en-US" altLang="ja-JP" sz="1000" spc="-10" dirty="0">
              <a:solidFill>
                <a:schemeClr val="tx2"/>
              </a:solidFill>
              <a:effectLst/>
              <a:latin typeface="Arial" panose="020B0604020202020204" pitchFamily="34" charset="0"/>
              <a:ea typeface="ＭＳ ゴシック" panose="020B0609070205080204" pitchFamily="49" charset="-128"/>
              <a:cs typeface="Arial" panose="020B0604020202020204" pitchFamily="34" charset="0"/>
            </a:endParaRPr>
          </a:p>
          <a:p>
            <a:pPr algn="ctr"/>
            <a:r>
              <a:rPr lang="en-US" sz="1000" b="1" dirty="0">
                <a:solidFill>
                  <a:schemeClr val="tx2"/>
                </a:solidFill>
                <a:latin typeface="Arial Narrow" panose="020B0606020202030204" pitchFamily="34" charset="0"/>
              </a:rPr>
              <a:t>	</a:t>
            </a:r>
            <a:endParaRPr lang="en-CA" sz="1000" b="1" dirty="0">
              <a:solidFill>
                <a:schemeClr val="tx2"/>
              </a:solidFill>
              <a:latin typeface="Arial Narrow" panose="020B0606020202030204" pitchFamily="34" charset="0"/>
            </a:endParaRPr>
          </a:p>
        </p:txBody>
      </p:sp>
      <p:sp>
        <p:nvSpPr>
          <p:cNvPr id="43" name="Textbox 73">
            <a:extLst>
              <a:ext uri="{FF2B5EF4-FFF2-40B4-BE49-F238E27FC236}">
                <a16:creationId xmlns:a16="http://schemas.microsoft.com/office/drawing/2014/main" id="{C92AFD8D-FE97-5CEF-0B34-28C4818FFF1D}"/>
              </a:ext>
            </a:extLst>
          </p:cNvPr>
          <p:cNvSpPr txBox="1">
            <a:spLocks/>
          </p:cNvSpPr>
          <p:nvPr/>
        </p:nvSpPr>
        <p:spPr>
          <a:xfrm>
            <a:off x="3805238" y="1897627"/>
            <a:ext cx="189821" cy="1348162"/>
          </a:xfrm>
          <a:prstGeom prst="rect">
            <a:avLst/>
          </a:prstGeom>
          <a:solidFill>
            <a:schemeClr val="bg1"/>
          </a:solidFill>
        </p:spPr>
        <p:txBody>
          <a:bodyPr vert="eaVert" wrap="square" lIns="0" tIns="0" rIns="0" bIns="0" rtlCol="0">
            <a:noAutofit/>
          </a:bodyPr>
          <a:lstStyle/>
          <a:p>
            <a:pPr marL="12700" algn="ctr">
              <a:spcBef>
                <a:spcPts val="110"/>
              </a:spcBef>
              <a:spcAft>
                <a:spcPts val="0"/>
              </a:spcAft>
            </a:pPr>
            <a:r>
              <a:rPr lang="ja-JP" sz="1000" dirty="0">
                <a:solidFill>
                  <a:srgbClr val="1E252B"/>
                </a:solidFill>
                <a:effectLst/>
                <a:latin typeface="Arial" panose="020B0604020202020204" pitchFamily="34" charset="0"/>
                <a:cs typeface="Arial" panose="020B0604020202020204" pitchFamily="34" charset="0"/>
              </a:rPr>
              <a:t>組織パートナー</a:t>
            </a:r>
            <a:endParaRPr lang="ja-JP"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726018"/>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83B2-BEB8-41F2-8FEC-E8F0D26003C6}">
  <ds:schemaRefs>
    <ds:schemaRef ds:uri="599eec1d-e27c-4128-92a4-19001b8afe14"/>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0408fcbc-2e10-4461-bee0-724c01b46ae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30759</TotalTime>
  <Words>831</Words>
  <Application>Microsoft Macintosh PowerPoint</Application>
  <PresentationFormat>Widescreen</PresentationFormat>
  <Paragraphs>67</Paragraphs>
  <Slides>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vt:i4>
      </vt:variant>
    </vt:vector>
  </HeadingPairs>
  <TitlesOfParts>
    <vt:vector size="11" baseType="lpstr">
      <vt:lpstr>Arial</vt:lpstr>
      <vt:lpstr>Arial Narrow</vt:lpstr>
      <vt:lpstr>Calibri</vt:lpstr>
      <vt:lpstr>Courier New</vt:lpstr>
      <vt:lpstr>Trebuchet MS</vt:lpstr>
      <vt:lpstr>Wingdings</vt:lpstr>
      <vt:lpstr>RISE</vt:lpstr>
      <vt:lpstr>ESN-CA</vt:lpstr>
      <vt:lpstr>GCESC</vt:lpstr>
      <vt:lpstr>実装の優先事項において、より一般的に言えば社会的課題に対処するためのエビデンスの活用方法において、段階的改善に向けた推進力が醸成されている。</vt:lpstr>
      <vt:lpstr>実装評議会は世界各地の18カ国および多くのグローバル/地域機関から集まった総勢76の組織パートナーで構成されている</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