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45" r:id="rId4"/>
    <p:sldMasterId id="2147483709" r:id="rId5"/>
    <p:sldMasterId id="2147483728" r:id="rId6"/>
  </p:sldMasterIdLst>
  <p:notesMasterIdLst>
    <p:notesMasterId r:id="rId9"/>
  </p:notesMasterIdLst>
  <p:handoutMasterIdLst>
    <p:handoutMasterId r:id="rId10"/>
  </p:handoutMasterIdLst>
  <p:sldIdLst>
    <p:sldId id="1240" r:id="rId7"/>
    <p:sldId id="1241" r:id="rId8"/>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493001-9B46-2F77-9181-CEFB1675126B}" name="Holden, Sarah" initials="SH" userId="S::holdes2@mcmaster.ca::40bb78e9-b0fd-417b-80ec-5d80356bc1f3" providerId="AD"/>
  <p188:author id="{1731F4CA-DA41-DB33-0453-A5D342AEF581}" name="Moat, Kaelan" initials="MK" userId="S::moatka@mcmaster.ca::af547b69-aae8-4b3f-89b1-3f6fb8ca19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156"/>
    <a:srgbClr val="FF8AD8"/>
    <a:srgbClr val="254776"/>
    <a:srgbClr val="3F4349"/>
    <a:srgbClr val="FEC057"/>
    <a:srgbClr val="0000FF"/>
    <a:srgbClr val="4F81BD"/>
    <a:srgbClr val="71ADBF"/>
    <a:srgbClr val="6F8DC0"/>
    <a:srgbClr val="7088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62" autoAdjust="0"/>
    <p:restoredTop sz="95137" autoAdjust="0"/>
  </p:normalViewPr>
  <p:slideViewPr>
    <p:cSldViewPr snapToGrid="0" snapToObjects="1">
      <p:cViewPr varScale="1">
        <p:scale>
          <a:sx n="121" d="100"/>
          <a:sy n="121" d="100"/>
        </p:scale>
        <p:origin x="1360" y="168"/>
      </p:cViewPr>
      <p:guideLst>
        <p:guide orient="horz" pos="2137"/>
        <p:guide pos="3840"/>
      </p:guideLst>
    </p:cSldViewPr>
  </p:slideViewPr>
  <p:outlineViewPr>
    <p:cViewPr>
      <p:scale>
        <a:sx n="33" d="100"/>
        <a:sy n="33" d="100"/>
      </p:scale>
      <p:origin x="0" y="0"/>
    </p:cViewPr>
  </p:outlineViewPr>
  <p:notesTextViewPr>
    <p:cViewPr>
      <p:scale>
        <a:sx n="40" d="100"/>
        <a:sy n="40" d="100"/>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presProps" Target="presProps.xml"/><Relationship Id="rId5" Type="http://schemas.openxmlformats.org/officeDocument/2006/relationships/slideMaster" Target="slideMasters/slideMaster2.xml"/><Relationship Id="rId15" Type="http://schemas.microsoft.com/office/2018/10/relationships/authors" Target="author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DC755A-0F42-1E49-AD13-BCEAC7DA6B61}" type="doc">
      <dgm:prSet loTypeId="urn:microsoft.com/office/officeart/2005/8/layout/vList3" loCatId="list" qsTypeId="urn:microsoft.com/office/officeart/2005/8/quickstyle/simple1" qsCatId="simple" csTypeId="urn:microsoft.com/office/officeart/2005/8/colors/accent3_1" csCatId="accent3" phldr="1"/>
      <dgm:spPr/>
      <dgm:t>
        <a:bodyPr/>
        <a:lstStyle/>
        <a:p>
          <a:endParaRPr lang="en-US"/>
        </a:p>
      </dgm:t>
    </dgm:pt>
    <dgm:pt modelId="{E86DBD6E-57F5-4647-B1D6-4F3C4567AEA2}">
      <dgm:prSet custT="1"/>
      <dgm:spPr>
        <a:gradFill flip="none" rotWithShape="0">
          <a:gsLst>
            <a:gs pos="0">
              <a:schemeClr val="accent3">
                <a:alpha val="55000"/>
              </a:schemeClr>
            </a:gs>
            <a:gs pos="100000">
              <a:schemeClr val="bg1"/>
            </a:gs>
          </a:gsLst>
          <a:lin ang="0" scaled="1"/>
          <a:tileRect/>
        </a:gradFill>
        <a:ln>
          <a:noFill/>
        </a:ln>
      </dgm:spPr>
      <dgm:t>
        <a:bodyPr/>
        <a:lstStyle/>
        <a:p>
          <a:pPr algn="l">
            <a:lnSpc>
              <a:spcPct val="100000"/>
            </a:lnSpc>
          </a:pPr>
          <a:r>
            <a:rPr lang="ja-JP" sz="1600" dirty="0"/>
            <a:t>グローバル</a:t>
          </a:r>
          <a:r>
            <a:rPr lang="en-US" sz="1600" dirty="0"/>
            <a:t>SDG</a:t>
          </a:r>
          <a:r>
            <a:rPr lang="ja-JP" sz="1600" dirty="0"/>
            <a:t>統合連合と</a:t>
          </a:r>
          <a:r>
            <a:rPr lang="en-US" sz="1600" dirty="0"/>
            <a:t>4</a:t>
          </a:r>
          <a:r>
            <a:rPr lang="ja-JP" sz="1600" dirty="0"/>
            <a:t>ヵ国委員会における、進化する一連の生きたエビデンス統合</a:t>
          </a:r>
          <a:r>
            <a:rPr lang="en-US" sz="1600" dirty="0"/>
            <a:t>(LES)</a:t>
          </a:r>
          <a:r>
            <a:rPr lang="ja-JP" sz="1600" dirty="0"/>
            <a:t>に対する</a:t>
          </a:r>
          <a:r>
            <a:rPr lang="ja-JP" sz="1600" b="1" dirty="0"/>
            <a:t>セクター横断的な需要</a:t>
          </a:r>
          <a:r>
            <a:rPr lang="ja-JP" sz="1600" dirty="0"/>
            <a:t>の一体化した源泉</a:t>
          </a:r>
          <a:endParaRPr lang="en-CA" sz="1600" dirty="0"/>
        </a:p>
      </dgm:t>
    </dgm:pt>
    <dgm:pt modelId="{77E45653-05F6-D040-975A-119B0DD0EF0F}" type="parTrans" cxnId="{24C88E31-0215-094E-A72F-B490CA952876}">
      <dgm:prSet/>
      <dgm:spPr/>
      <dgm:t>
        <a:bodyPr/>
        <a:lstStyle/>
        <a:p>
          <a:endParaRPr lang="en-US"/>
        </a:p>
      </dgm:t>
    </dgm:pt>
    <dgm:pt modelId="{3AF77CBE-B30B-FA4B-989A-37BA5D5C83DC}" type="sibTrans" cxnId="{24C88E31-0215-094E-A72F-B490CA952876}">
      <dgm:prSet/>
      <dgm:spPr/>
      <dgm:t>
        <a:bodyPr/>
        <a:lstStyle/>
        <a:p>
          <a:endParaRPr lang="en-US"/>
        </a:p>
      </dgm:t>
    </dgm:pt>
    <dgm:pt modelId="{9185C414-D5B3-6B4F-B709-32AF77692B32}">
      <dgm:prSet custT="1"/>
      <dgm:spPr>
        <a:gradFill flip="none" rotWithShape="0">
          <a:gsLst>
            <a:gs pos="0">
              <a:schemeClr val="accent3">
                <a:alpha val="55000"/>
              </a:schemeClr>
            </a:gs>
            <a:gs pos="100000">
              <a:schemeClr val="bg1"/>
            </a:gs>
          </a:gsLst>
          <a:lin ang="0" scaled="1"/>
          <a:tileRect/>
        </a:gradFill>
        <a:ln>
          <a:noFill/>
        </a:ln>
      </dgm:spPr>
      <dgm:t>
        <a:bodyPr/>
        <a:lstStyle/>
        <a:p>
          <a:pPr algn="l"/>
          <a:r>
            <a:rPr lang="ja-JP" sz="1600" dirty="0"/>
            <a:t>キャンベル共同計画および</a:t>
          </a:r>
          <a:r>
            <a:rPr lang="en-US" sz="1600" dirty="0"/>
            <a:t>Alive</a:t>
          </a:r>
          <a:r>
            <a:rPr lang="ja-JP" sz="1600" dirty="0"/>
            <a:t>における新興の大規模な</a:t>
          </a:r>
          <a:r>
            <a:rPr lang="ja-JP" sz="1600" b="1" dirty="0"/>
            <a:t>セクター横断的</a:t>
          </a:r>
          <a:r>
            <a:rPr lang="en-US" sz="1600" dirty="0"/>
            <a:t>LES</a:t>
          </a:r>
          <a:r>
            <a:rPr lang="ja-JP" sz="1600" b="1" dirty="0"/>
            <a:t>供給者</a:t>
          </a:r>
          <a:endParaRPr lang="en-CA" sz="1600" dirty="0"/>
        </a:p>
      </dgm:t>
    </dgm:pt>
    <dgm:pt modelId="{05E12D1F-82A0-3642-8ECB-D77689B66DBF}" type="parTrans" cxnId="{C735F3E8-6B02-0143-9B69-6A37FB340B83}">
      <dgm:prSet/>
      <dgm:spPr/>
      <dgm:t>
        <a:bodyPr/>
        <a:lstStyle/>
        <a:p>
          <a:endParaRPr lang="en-US"/>
        </a:p>
      </dgm:t>
    </dgm:pt>
    <dgm:pt modelId="{50A095DF-6564-0F4E-957D-A1D52B62F307}" type="sibTrans" cxnId="{C735F3E8-6B02-0143-9B69-6A37FB340B83}">
      <dgm:prSet/>
      <dgm:spPr/>
      <dgm:t>
        <a:bodyPr/>
        <a:lstStyle/>
        <a:p>
          <a:endParaRPr lang="en-US"/>
        </a:p>
      </dgm:t>
    </dgm:pt>
    <dgm:pt modelId="{AA6CC5A2-198D-A84C-AD56-27C5B9511759}">
      <dgm:prSet custT="1"/>
      <dgm:spPr>
        <a:gradFill flip="none" rotWithShape="0">
          <a:gsLst>
            <a:gs pos="0">
              <a:schemeClr val="accent3">
                <a:alpha val="55000"/>
              </a:schemeClr>
            </a:gs>
            <a:gs pos="100000">
              <a:schemeClr val="bg1"/>
            </a:gs>
          </a:gsLst>
          <a:lin ang="0" scaled="1"/>
          <a:tileRect/>
        </a:gradFill>
        <a:ln>
          <a:noFill/>
        </a:ln>
      </dgm:spPr>
      <dgm:t>
        <a:bodyPr/>
        <a:lstStyle/>
        <a:p>
          <a:pPr algn="l"/>
          <a:r>
            <a:rPr lang="ja-JP" sz="1600" b="1" dirty="0"/>
            <a:t>技術</a:t>
          </a:r>
          <a:r>
            <a:rPr lang="ja-JP" sz="1600" dirty="0"/>
            <a:t>を活用してグローバルなエビデンスを、</a:t>
          </a:r>
          <a:r>
            <a:rPr lang="ja-JP" sz="1600" b="1" dirty="0"/>
            <a:t>「需要</a:t>
          </a:r>
          <a:r>
            <a:rPr lang="ja-JP" sz="1600" dirty="0"/>
            <a:t>側」においてより説得力のあるものにするにあたり、良い位置付けにある</a:t>
          </a:r>
          <a:r>
            <a:rPr lang="en-US" sz="1600" dirty="0"/>
            <a:t>(</a:t>
          </a:r>
          <a:r>
            <a:rPr lang="ja-JP" sz="1600" dirty="0"/>
            <a:t>包括的および最新で、グループまたはコンテクスト別、および介入、アプローチまたは「ベストバイ」に関する情報</a:t>
          </a:r>
          <a:r>
            <a:rPr lang="en-US" sz="1600" dirty="0"/>
            <a:t>)</a:t>
          </a:r>
          <a:endParaRPr lang="en-CA" sz="1600" dirty="0"/>
        </a:p>
      </dgm:t>
    </dgm:pt>
    <dgm:pt modelId="{991C76CC-DE80-0F4C-8A56-EA99D4A40FBC}" type="parTrans" cxnId="{804940EF-DC4C-9B4F-9DA0-83DFDC253ACF}">
      <dgm:prSet/>
      <dgm:spPr/>
      <dgm:t>
        <a:bodyPr/>
        <a:lstStyle/>
        <a:p>
          <a:endParaRPr lang="en-US"/>
        </a:p>
      </dgm:t>
    </dgm:pt>
    <dgm:pt modelId="{2E53ED60-83D2-B149-B720-07E4998EE4BB}" type="sibTrans" cxnId="{804940EF-DC4C-9B4F-9DA0-83DFDC253ACF}">
      <dgm:prSet/>
      <dgm:spPr/>
      <dgm:t>
        <a:bodyPr/>
        <a:lstStyle/>
        <a:p>
          <a:endParaRPr lang="en-US"/>
        </a:p>
      </dgm:t>
    </dgm:pt>
    <dgm:pt modelId="{DEA73560-48DE-0541-BD30-A3C09B65952B}">
      <dgm:prSet custT="1"/>
      <dgm:spPr>
        <a:gradFill flip="none" rotWithShape="0">
          <a:gsLst>
            <a:gs pos="0">
              <a:schemeClr val="accent3">
                <a:alpha val="55000"/>
              </a:schemeClr>
            </a:gs>
            <a:gs pos="100000">
              <a:schemeClr val="bg1"/>
            </a:gs>
          </a:gsLst>
          <a:lin ang="0" scaled="1"/>
          <a:tileRect/>
        </a:gradFill>
        <a:ln>
          <a:noFill/>
        </a:ln>
      </dgm:spPr>
      <dgm:t>
        <a:bodyPr/>
        <a:lstStyle/>
        <a:p>
          <a:pPr marL="0" indent="0" algn="l">
            <a:lnSpc>
              <a:spcPct val="100000"/>
            </a:lnSpc>
            <a:spcAft>
              <a:spcPts val="0"/>
            </a:spcAft>
          </a:pPr>
          <a:r>
            <a:rPr lang="ja-JP" sz="1600" b="1" dirty="0"/>
            <a:t>技術</a:t>
          </a:r>
          <a:r>
            <a:rPr lang="ja-JP" sz="1600" dirty="0"/>
            <a:t>を活用して</a:t>
          </a:r>
          <a:r>
            <a:rPr lang="ja-JP" sz="1600" b="1" dirty="0"/>
            <a:t>「エビデンス供給」側における</a:t>
          </a:r>
          <a:r>
            <a:rPr lang="ja-JP" sz="1600" dirty="0"/>
            <a:t>効率性および公平性を改善し、研究の無駄を削減するに</a:t>
          </a:r>
          <a:endParaRPr lang="en-US" altLang="ja-JP" sz="1600" dirty="0"/>
        </a:p>
        <a:p>
          <a:pPr marL="0" indent="0" algn="l">
            <a:lnSpc>
              <a:spcPct val="100000"/>
            </a:lnSpc>
            <a:spcAft>
              <a:spcPts val="0"/>
            </a:spcAft>
          </a:pPr>
          <a:r>
            <a:rPr lang="ja-JP" sz="1600" dirty="0"/>
            <a:t>あたり良い位置付けにある。</a:t>
          </a:r>
          <a:endParaRPr lang="en-CA" sz="1600" dirty="0"/>
        </a:p>
      </dgm:t>
    </dgm:pt>
    <dgm:pt modelId="{5149D18C-3B27-F849-813E-DBBD7A6E09BD}" type="parTrans" cxnId="{E3CC3645-526C-064A-8C13-CBA7FE9C8A07}">
      <dgm:prSet/>
      <dgm:spPr/>
      <dgm:t>
        <a:bodyPr/>
        <a:lstStyle/>
        <a:p>
          <a:endParaRPr lang="en-US"/>
        </a:p>
      </dgm:t>
    </dgm:pt>
    <dgm:pt modelId="{B2DF41DA-D567-3944-AADD-B4B943C5FAA5}" type="sibTrans" cxnId="{E3CC3645-526C-064A-8C13-CBA7FE9C8A07}">
      <dgm:prSet/>
      <dgm:spPr/>
      <dgm:t>
        <a:bodyPr/>
        <a:lstStyle/>
        <a:p>
          <a:endParaRPr lang="en-US"/>
        </a:p>
      </dgm:t>
    </dgm:pt>
    <dgm:pt modelId="{36E72BFC-02D0-8F4A-A945-1BDAB19663A2}">
      <dgm:prSet custT="1"/>
      <dgm:spPr>
        <a:gradFill flip="none" rotWithShape="0">
          <a:gsLst>
            <a:gs pos="0">
              <a:schemeClr val="accent3">
                <a:alpha val="55000"/>
              </a:schemeClr>
            </a:gs>
            <a:gs pos="100000">
              <a:schemeClr val="bg1"/>
            </a:gs>
          </a:gsLst>
          <a:lin ang="0" scaled="1"/>
          <a:tileRect/>
        </a:gradFill>
        <a:ln>
          <a:noFill/>
        </a:ln>
      </dgm:spPr>
      <dgm:t>
        <a:bodyPr/>
        <a:lstStyle/>
        <a:p>
          <a:pPr algn="l"/>
          <a:r>
            <a:rPr lang="ja-JP" sz="1600" dirty="0"/>
            <a:t>官民の資金提供者の中から</a:t>
          </a:r>
          <a:r>
            <a:rPr lang="ja-JP" sz="1600" b="1" dirty="0"/>
            <a:t>「先発者」および明確な支持者</a:t>
          </a:r>
          <a:r>
            <a:rPr lang="ja-JP" sz="1600" dirty="0"/>
            <a:t>が特定されている。</a:t>
          </a:r>
          <a:endParaRPr lang="en-CA" sz="1600" dirty="0"/>
        </a:p>
      </dgm:t>
    </dgm:pt>
    <dgm:pt modelId="{052E1A9C-C1E8-8A42-BCC4-A7B84F9BCE3D}" type="parTrans" cxnId="{DDA0D852-E535-8945-9D1B-F9BDFF4797D6}">
      <dgm:prSet/>
      <dgm:spPr/>
      <dgm:t>
        <a:bodyPr/>
        <a:lstStyle/>
        <a:p>
          <a:endParaRPr lang="en-US"/>
        </a:p>
      </dgm:t>
    </dgm:pt>
    <dgm:pt modelId="{47456E7A-8C6C-5646-B6F0-A5A6A83FFBF6}" type="sibTrans" cxnId="{DDA0D852-E535-8945-9D1B-F9BDFF4797D6}">
      <dgm:prSet/>
      <dgm:spPr/>
      <dgm:t>
        <a:bodyPr/>
        <a:lstStyle/>
        <a:p>
          <a:endParaRPr lang="en-US"/>
        </a:p>
      </dgm:t>
    </dgm:pt>
    <dgm:pt modelId="{0DA6C63A-ADA7-5347-AE43-61A0F6F4418A}">
      <dgm:prSet custT="1"/>
      <dgm:spPr>
        <a:gradFill flip="none" rotWithShape="0">
          <a:gsLst>
            <a:gs pos="0">
              <a:schemeClr val="accent3">
                <a:alpha val="55000"/>
              </a:schemeClr>
            </a:gs>
            <a:gs pos="100000">
              <a:schemeClr val="bg1"/>
            </a:gs>
          </a:gsLst>
          <a:lin ang="0" scaled="1"/>
          <a:tileRect/>
        </a:gradFill>
        <a:ln>
          <a:noFill/>
        </a:ln>
      </dgm:spPr>
      <dgm:t>
        <a:bodyPr/>
        <a:lstStyle/>
        <a:p>
          <a:pPr algn="l">
            <a:spcAft>
              <a:spcPts val="0"/>
            </a:spcAft>
          </a:pPr>
          <a:r>
            <a:rPr lang="ja-JP" sz="1600" dirty="0"/>
            <a:t>社会的課題に対処するための</a:t>
          </a:r>
          <a:r>
            <a:rPr lang="ja-JP" sz="1600" b="1" dirty="0"/>
            <a:t>エビデンス利用に関する他の側面に焦点を当てたイニシアチブへの</a:t>
          </a:r>
          <a:endParaRPr lang="en-US" altLang="ja-JP" sz="1600" b="1" dirty="0"/>
        </a:p>
        <a:p>
          <a:pPr algn="l">
            <a:spcAft>
              <a:spcPts val="0"/>
            </a:spcAft>
          </a:pPr>
          <a:r>
            <a:rPr lang="ja-JP" sz="1600" b="1" dirty="0"/>
            <a:t>「入口」</a:t>
          </a:r>
          <a:r>
            <a:rPr lang="ja-JP" sz="1600" dirty="0"/>
            <a:t>が見えつつある</a:t>
          </a:r>
          <a:r>
            <a:rPr lang="en-US" sz="1600" dirty="0"/>
            <a:t>(</a:t>
          </a:r>
          <a:r>
            <a:rPr lang="ja-JP" sz="1600" dirty="0"/>
            <a:t>例えば、</a:t>
          </a:r>
          <a:r>
            <a:rPr lang="en-US" sz="1600" dirty="0"/>
            <a:t>Réseau francophone international conseil scientifique (RFICS)</a:t>
          </a:r>
          <a:r>
            <a:rPr lang="ja-JP" sz="1600" dirty="0"/>
            <a:t>、</a:t>
          </a:r>
          <a:endParaRPr lang="en-US" altLang="ja-JP" sz="1600" dirty="0"/>
        </a:p>
        <a:p>
          <a:pPr algn="l">
            <a:spcAft>
              <a:spcPts val="0"/>
            </a:spcAft>
          </a:pPr>
          <a:r>
            <a:rPr lang="ja-JP" sz="1600" dirty="0"/>
            <a:t>グローバル</a:t>
          </a:r>
          <a:r>
            <a:rPr lang="en-US" sz="1600" dirty="0"/>
            <a:t>SDG</a:t>
          </a:r>
          <a:r>
            <a:rPr lang="ja-JP" sz="1600" dirty="0"/>
            <a:t>統合連合を介した独立的な評価担当</a:t>
          </a:r>
          <a:r>
            <a:rPr lang="ja-JP" sz="1600"/>
            <a:t>部署</a:t>
          </a:r>
          <a:r>
            <a:rPr lang="en-CA" altLang="ja-JP" sz="1600" b="0" dirty="0"/>
            <a:t>)</a:t>
          </a:r>
          <a:endParaRPr lang="en-CA" sz="1600" b="0" dirty="0"/>
        </a:p>
      </dgm:t>
    </dgm:pt>
    <dgm:pt modelId="{9773A914-DC13-2F44-90BB-816F84883CD5}" type="parTrans" cxnId="{9796DC6D-1A26-B74B-8CDD-8767C8C72D33}">
      <dgm:prSet/>
      <dgm:spPr/>
      <dgm:t>
        <a:bodyPr/>
        <a:lstStyle/>
        <a:p>
          <a:endParaRPr lang="en-US"/>
        </a:p>
      </dgm:t>
    </dgm:pt>
    <dgm:pt modelId="{BEBAC261-1B38-5741-ADEE-6368019DE60C}" type="sibTrans" cxnId="{9796DC6D-1A26-B74B-8CDD-8767C8C72D33}">
      <dgm:prSet/>
      <dgm:spPr/>
      <dgm:t>
        <a:bodyPr/>
        <a:lstStyle/>
        <a:p>
          <a:endParaRPr lang="en-US"/>
        </a:p>
      </dgm:t>
    </dgm:pt>
    <dgm:pt modelId="{96C9B108-A80F-C94E-9D6B-634AE8A4FFFF}" type="pres">
      <dgm:prSet presAssocID="{D7DC755A-0F42-1E49-AD13-BCEAC7DA6B61}" presName="linearFlow" presStyleCnt="0">
        <dgm:presLayoutVars>
          <dgm:dir/>
          <dgm:resizeHandles val="exact"/>
        </dgm:presLayoutVars>
      </dgm:prSet>
      <dgm:spPr/>
    </dgm:pt>
    <dgm:pt modelId="{42A1CF46-1A1E-5343-B920-7D0AD5FF42F3}" type="pres">
      <dgm:prSet presAssocID="{E86DBD6E-57F5-4647-B1D6-4F3C4567AEA2}" presName="composite" presStyleCnt="0"/>
      <dgm:spPr/>
    </dgm:pt>
    <dgm:pt modelId="{802BCA67-18F1-FF45-B9E8-7E6BEC3CE455}" type="pres">
      <dgm:prSet presAssocID="{E86DBD6E-57F5-4647-B1D6-4F3C4567AEA2}" presName="imgShp" presStyleLbl="fgImgPlace1" presStyleIdx="0" presStyleCnt="6"/>
      <dgm:spPr/>
    </dgm:pt>
    <dgm:pt modelId="{76ABC05A-ED71-3248-A2C6-1B9BCC198682}" type="pres">
      <dgm:prSet presAssocID="{E86DBD6E-57F5-4647-B1D6-4F3C4567AEA2}" presName="txShp" presStyleLbl="node1" presStyleIdx="0" presStyleCnt="6" custScaleX="101369">
        <dgm:presLayoutVars>
          <dgm:bulletEnabled val="1"/>
        </dgm:presLayoutVars>
      </dgm:prSet>
      <dgm:spPr/>
    </dgm:pt>
    <dgm:pt modelId="{22356645-43A7-0E4C-A5F5-88AA88682F98}" type="pres">
      <dgm:prSet presAssocID="{3AF77CBE-B30B-FA4B-989A-37BA5D5C83DC}" presName="spacing" presStyleCnt="0"/>
      <dgm:spPr/>
    </dgm:pt>
    <dgm:pt modelId="{627C267F-8B7F-994E-9905-70022319E9A2}" type="pres">
      <dgm:prSet presAssocID="{9185C414-D5B3-6B4F-B709-32AF77692B32}" presName="composite" presStyleCnt="0"/>
      <dgm:spPr/>
    </dgm:pt>
    <dgm:pt modelId="{0A089D28-B7B2-5F44-9EE6-5EFFC244074B}" type="pres">
      <dgm:prSet presAssocID="{9185C414-D5B3-6B4F-B709-32AF77692B32}" presName="imgShp" presStyleLbl="fgImgPlace1" presStyleIdx="1" presStyleCnt="6"/>
      <dgm:spPr/>
    </dgm:pt>
    <dgm:pt modelId="{966AB552-9453-674F-9981-6F135F30A431}" type="pres">
      <dgm:prSet presAssocID="{9185C414-D5B3-6B4F-B709-32AF77692B32}" presName="txShp" presStyleLbl="node1" presStyleIdx="1" presStyleCnt="6">
        <dgm:presLayoutVars>
          <dgm:bulletEnabled val="1"/>
        </dgm:presLayoutVars>
      </dgm:prSet>
      <dgm:spPr/>
    </dgm:pt>
    <dgm:pt modelId="{33FDDAF7-99E1-F046-96F4-CDA84F703191}" type="pres">
      <dgm:prSet presAssocID="{50A095DF-6564-0F4E-957D-A1D52B62F307}" presName="spacing" presStyleCnt="0"/>
      <dgm:spPr/>
    </dgm:pt>
    <dgm:pt modelId="{E305A76C-D767-194D-ADE0-456991C38FA7}" type="pres">
      <dgm:prSet presAssocID="{AA6CC5A2-198D-A84C-AD56-27C5B9511759}" presName="composite" presStyleCnt="0"/>
      <dgm:spPr/>
    </dgm:pt>
    <dgm:pt modelId="{8EBD4C0A-E81E-0B45-8DEA-E0CD1DC649E1}" type="pres">
      <dgm:prSet presAssocID="{AA6CC5A2-198D-A84C-AD56-27C5B9511759}" presName="imgShp" presStyleLbl="fgImgPlace1" presStyleIdx="2" presStyleCnt="6"/>
      <dgm:spPr/>
    </dgm:pt>
    <dgm:pt modelId="{8022A675-9088-D44E-A1A0-B894C296901A}" type="pres">
      <dgm:prSet presAssocID="{AA6CC5A2-198D-A84C-AD56-27C5B9511759}" presName="txShp" presStyleLbl="node1" presStyleIdx="2" presStyleCnt="6">
        <dgm:presLayoutVars>
          <dgm:bulletEnabled val="1"/>
        </dgm:presLayoutVars>
      </dgm:prSet>
      <dgm:spPr/>
    </dgm:pt>
    <dgm:pt modelId="{F600FC07-19EE-DF4D-BAEE-2058455B0714}" type="pres">
      <dgm:prSet presAssocID="{2E53ED60-83D2-B149-B720-07E4998EE4BB}" presName="spacing" presStyleCnt="0"/>
      <dgm:spPr/>
    </dgm:pt>
    <dgm:pt modelId="{F32D8F37-AFC0-9B46-90D0-BF4056FB9877}" type="pres">
      <dgm:prSet presAssocID="{DEA73560-48DE-0541-BD30-A3C09B65952B}" presName="composite" presStyleCnt="0"/>
      <dgm:spPr/>
    </dgm:pt>
    <dgm:pt modelId="{7B6E4140-0830-F546-B7A5-05D76C2C4F89}" type="pres">
      <dgm:prSet presAssocID="{DEA73560-48DE-0541-BD30-A3C09B65952B}" presName="imgShp" presStyleLbl="fgImgPlace1" presStyleIdx="3" presStyleCnt="6" custLinFactNeighborX="10178"/>
      <dgm:spPr/>
    </dgm:pt>
    <dgm:pt modelId="{5CC33EFE-7260-B948-9180-2A262A44D52C}" type="pres">
      <dgm:prSet presAssocID="{DEA73560-48DE-0541-BD30-A3C09B65952B}" presName="txShp" presStyleLbl="node1" presStyleIdx="3" presStyleCnt="6" custScaleX="104629" custLinFactNeighborX="3575" custLinFactNeighborY="-3345">
        <dgm:presLayoutVars>
          <dgm:bulletEnabled val="1"/>
        </dgm:presLayoutVars>
      </dgm:prSet>
      <dgm:spPr/>
    </dgm:pt>
    <dgm:pt modelId="{5DFCA4E4-65BE-B34A-B5A6-1D7B84CD926E}" type="pres">
      <dgm:prSet presAssocID="{B2DF41DA-D567-3944-AADD-B4B943C5FAA5}" presName="spacing" presStyleCnt="0"/>
      <dgm:spPr/>
    </dgm:pt>
    <dgm:pt modelId="{27848863-9FD1-3042-BE6A-4B89DF088C9B}" type="pres">
      <dgm:prSet presAssocID="{36E72BFC-02D0-8F4A-A945-1BDAB19663A2}" presName="composite" presStyleCnt="0"/>
      <dgm:spPr/>
    </dgm:pt>
    <dgm:pt modelId="{E5572D8F-D8B9-034C-864D-F6A15C83DB39}" type="pres">
      <dgm:prSet presAssocID="{36E72BFC-02D0-8F4A-A945-1BDAB19663A2}" presName="imgShp" presStyleLbl="fgImgPlace1" presStyleIdx="4" presStyleCnt="6"/>
      <dgm:spPr/>
    </dgm:pt>
    <dgm:pt modelId="{4423ED6D-6D71-C84B-A489-47DAB2E89C9E}" type="pres">
      <dgm:prSet presAssocID="{36E72BFC-02D0-8F4A-A945-1BDAB19663A2}" presName="txShp" presStyleLbl="node1" presStyleIdx="4" presStyleCnt="6">
        <dgm:presLayoutVars>
          <dgm:bulletEnabled val="1"/>
        </dgm:presLayoutVars>
      </dgm:prSet>
      <dgm:spPr/>
    </dgm:pt>
    <dgm:pt modelId="{3994D8BF-F18A-5148-AE2A-A1C187861B00}" type="pres">
      <dgm:prSet presAssocID="{47456E7A-8C6C-5646-B6F0-A5A6A83FFBF6}" presName="spacing" presStyleCnt="0"/>
      <dgm:spPr/>
    </dgm:pt>
    <dgm:pt modelId="{E38F7B27-BD38-464F-B7A4-FB508A14B18C}" type="pres">
      <dgm:prSet presAssocID="{0DA6C63A-ADA7-5347-AE43-61A0F6F4418A}" presName="composite" presStyleCnt="0"/>
      <dgm:spPr/>
    </dgm:pt>
    <dgm:pt modelId="{2FBB6E5F-5C7C-9D49-9DBD-9B34CC7E6A78}" type="pres">
      <dgm:prSet presAssocID="{0DA6C63A-ADA7-5347-AE43-61A0F6F4418A}" presName="imgShp" presStyleLbl="fgImgPlace1" presStyleIdx="5" presStyleCnt="6"/>
      <dgm:spPr/>
    </dgm:pt>
    <dgm:pt modelId="{5D71FF0A-9F58-FB48-A799-FD0C620A49B8}" type="pres">
      <dgm:prSet presAssocID="{0DA6C63A-ADA7-5347-AE43-61A0F6F4418A}" presName="txShp" presStyleLbl="node1" presStyleIdx="5" presStyleCnt="6" custLinFactNeighborY="2501">
        <dgm:presLayoutVars>
          <dgm:bulletEnabled val="1"/>
        </dgm:presLayoutVars>
      </dgm:prSet>
      <dgm:spPr/>
    </dgm:pt>
  </dgm:ptLst>
  <dgm:cxnLst>
    <dgm:cxn modelId="{116CDD00-2884-6F46-95D1-241EA7E0AEC1}" type="presOf" srcId="{E86DBD6E-57F5-4647-B1D6-4F3C4567AEA2}" destId="{76ABC05A-ED71-3248-A2C6-1B9BCC198682}" srcOrd="0" destOrd="0" presId="urn:microsoft.com/office/officeart/2005/8/layout/vList3"/>
    <dgm:cxn modelId="{6B0E9B04-2B9D-B94F-BD7B-17335926CB55}" type="presOf" srcId="{AA6CC5A2-198D-A84C-AD56-27C5B9511759}" destId="{8022A675-9088-D44E-A1A0-B894C296901A}" srcOrd="0" destOrd="0" presId="urn:microsoft.com/office/officeart/2005/8/layout/vList3"/>
    <dgm:cxn modelId="{24C88E31-0215-094E-A72F-B490CA952876}" srcId="{D7DC755A-0F42-1E49-AD13-BCEAC7DA6B61}" destId="{E86DBD6E-57F5-4647-B1D6-4F3C4567AEA2}" srcOrd="0" destOrd="0" parTransId="{77E45653-05F6-D040-975A-119B0DD0EF0F}" sibTransId="{3AF77CBE-B30B-FA4B-989A-37BA5D5C83DC}"/>
    <dgm:cxn modelId="{E3CC3645-526C-064A-8C13-CBA7FE9C8A07}" srcId="{D7DC755A-0F42-1E49-AD13-BCEAC7DA6B61}" destId="{DEA73560-48DE-0541-BD30-A3C09B65952B}" srcOrd="3" destOrd="0" parTransId="{5149D18C-3B27-F849-813E-DBBD7A6E09BD}" sibTransId="{B2DF41DA-D567-3944-AADD-B4B943C5FAA5}"/>
    <dgm:cxn modelId="{DDA0D852-E535-8945-9D1B-F9BDFF4797D6}" srcId="{D7DC755A-0F42-1E49-AD13-BCEAC7DA6B61}" destId="{36E72BFC-02D0-8F4A-A945-1BDAB19663A2}" srcOrd="4" destOrd="0" parTransId="{052E1A9C-C1E8-8A42-BCC4-A7B84F9BCE3D}" sibTransId="{47456E7A-8C6C-5646-B6F0-A5A6A83FFBF6}"/>
    <dgm:cxn modelId="{39A69659-7384-494B-B8F9-5E6F7099CC04}" type="presOf" srcId="{9185C414-D5B3-6B4F-B709-32AF77692B32}" destId="{966AB552-9453-674F-9981-6F135F30A431}" srcOrd="0" destOrd="0" presId="urn:microsoft.com/office/officeart/2005/8/layout/vList3"/>
    <dgm:cxn modelId="{4A7AD16D-C439-D349-B360-AD2EA43DC4DA}" type="presOf" srcId="{DEA73560-48DE-0541-BD30-A3C09B65952B}" destId="{5CC33EFE-7260-B948-9180-2A262A44D52C}" srcOrd="0" destOrd="0" presId="urn:microsoft.com/office/officeart/2005/8/layout/vList3"/>
    <dgm:cxn modelId="{9796DC6D-1A26-B74B-8CDD-8767C8C72D33}" srcId="{D7DC755A-0F42-1E49-AD13-BCEAC7DA6B61}" destId="{0DA6C63A-ADA7-5347-AE43-61A0F6F4418A}" srcOrd="5" destOrd="0" parTransId="{9773A914-DC13-2F44-90BB-816F84883CD5}" sibTransId="{BEBAC261-1B38-5741-ADEE-6368019DE60C}"/>
    <dgm:cxn modelId="{7D38A8CA-70B8-3046-8828-79ADAB6ACF06}" type="presOf" srcId="{0DA6C63A-ADA7-5347-AE43-61A0F6F4418A}" destId="{5D71FF0A-9F58-FB48-A799-FD0C620A49B8}" srcOrd="0" destOrd="0" presId="urn:microsoft.com/office/officeart/2005/8/layout/vList3"/>
    <dgm:cxn modelId="{7FFCB6CB-8D5A-F540-95DB-1EB384689725}" type="presOf" srcId="{D7DC755A-0F42-1E49-AD13-BCEAC7DA6B61}" destId="{96C9B108-A80F-C94E-9D6B-634AE8A4FFFF}" srcOrd="0" destOrd="0" presId="urn:microsoft.com/office/officeart/2005/8/layout/vList3"/>
    <dgm:cxn modelId="{C735F3E8-6B02-0143-9B69-6A37FB340B83}" srcId="{D7DC755A-0F42-1E49-AD13-BCEAC7DA6B61}" destId="{9185C414-D5B3-6B4F-B709-32AF77692B32}" srcOrd="1" destOrd="0" parTransId="{05E12D1F-82A0-3642-8ECB-D77689B66DBF}" sibTransId="{50A095DF-6564-0F4E-957D-A1D52B62F307}"/>
    <dgm:cxn modelId="{804940EF-DC4C-9B4F-9DA0-83DFDC253ACF}" srcId="{D7DC755A-0F42-1E49-AD13-BCEAC7DA6B61}" destId="{AA6CC5A2-198D-A84C-AD56-27C5B9511759}" srcOrd="2" destOrd="0" parTransId="{991C76CC-DE80-0F4C-8A56-EA99D4A40FBC}" sibTransId="{2E53ED60-83D2-B149-B720-07E4998EE4BB}"/>
    <dgm:cxn modelId="{F5A6CBF8-051A-3741-B37A-9BD13AAC0311}" type="presOf" srcId="{36E72BFC-02D0-8F4A-A945-1BDAB19663A2}" destId="{4423ED6D-6D71-C84B-A489-47DAB2E89C9E}" srcOrd="0" destOrd="0" presId="urn:microsoft.com/office/officeart/2005/8/layout/vList3"/>
    <dgm:cxn modelId="{78D93877-7197-BD47-81E4-B1DD877B1F71}" type="presParOf" srcId="{96C9B108-A80F-C94E-9D6B-634AE8A4FFFF}" destId="{42A1CF46-1A1E-5343-B920-7D0AD5FF42F3}" srcOrd="0" destOrd="0" presId="urn:microsoft.com/office/officeart/2005/8/layout/vList3"/>
    <dgm:cxn modelId="{E6F8F3A9-5968-574A-A774-FE0B50043867}" type="presParOf" srcId="{42A1CF46-1A1E-5343-B920-7D0AD5FF42F3}" destId="{802BCA67-18F1-FF45-B9E8-7E6BEC3CE455}" srcOrd="0" destOrd="0" presId="urn:microsoft.com/office/officeart/2005/8/layout/vList3"/>
    <dgm:cxn modelId="{8769CA70-3FFC-CE4A-83C5-651D320945D7}" type="presParOf" srcId="{42A1CF46-1A1E-5343-B920-7D0AD5FF42F3}" destId="{76ABC05A-ED71-3248-A2C6-1B9BCC198682}" srcOrd="1" destOrd="0" presId="urn:microsoft.com/office/officeart/2005/8/layout/vList3"/>
    <dgm:cxn modelId="{6BE6FD8E-AAA0-5542-A7E1-D58B158FF5B8}" type="presParOf" srcId="{96C9B108-A80F-C94E-9D6B-634AE8A4FFFF}" destId="{22356645-43A7-0E4C-A5F5-88AA88682F98}" srcOrd="1" destOrd="0" presId="urn:microsoft.com/office/officeart/2005/8/layout/vList3"/>
    <dgm:cxn modelId="{1CE11D08-686E-7545-874D-DDD4F09B58F7}" type="presParOf" srcId="{96C9B108-A80F-C94E-9D6B-634AE8A4FFFF}" destId="{627C267F-8B7F-994E-9905-70022319E9A2}" srcOrd="2" destOrd="0" presId="urn:microsoft.com/office/officeart/2005/8/layout/vList3"/>
    <dgm:cxn modelId="{44BF0E2C-08BE-C94D-B327-6F1DEF0981B9}" type="presParOf" srcId="{627C267F-8B7F-994E-9905-70022319E9A2}" destId="{0A089D28-B7B2-5F44-9EE6-5EFFC244074B}" srcOrd="0" destOrd="0" presId="urn:microsoft.com/office/officeart/2005/8/layout/vList3"/>
    <dgm:cxn modelId="{DE7DE75D-2302-E24D-A565-399D9B1B66FE}" type="presParOf" srcId="{627C267F-8B7F-994E-9905-70022319E9A2}" destId="{966AB552-9453-674F-9981-6F135F30A431}" srcOrd="1" destOrd="0" presId="urn:microsoft.com/office/officeart/2005/8/layout/vList3"/>
    <dgm:cxn modelId="{0938D867-249A-7A43-BFAF-B178C9876825}" type="presParOf" srcId="{96C9B108-A80F-C94E-9D6B-634AE8A4FFFF}" destId="{33FDDAF7-99E1-F046-96F4-CDA84F703191}" srcOrd="3" destOrd="0" presId="urn:microsoft.com/office/officeart/2005/8/layout/vList3"/>
    <dgm:cxn modelId="{3D801A09-E4CC-864E-8E07-08B0AFE2F3A4}" type="presParOf" srcId="{96C9B108-A80F-C94E-9D6B-634AE8A4FFFF}" destId="{E305A76C-D767-194D-ADE0-456991C38FA7}" srcOrd="4" destOrd="0" presId="urn:microsoft.com/office/officeart/2005/8/layout/vList3"/>
    <dgm:cxn modelId="{5E551DB8-4BD9-6A45-8408-AFE594831A70}" type="presParOf" srcId="{E305A76C-D767-194D-ADE0-456991C38FA7}" destId="{8EBD4C0A-E81E-0B45-8DEA-E0CD1DC649E1}" srcOrd="0" destOrd="0" presId="urn:microsoft.com/office/officeart/2005/8/layout/vList3"/>
    <dgm:cxn modelId="{DB53997D-1816-8A4D-8726-4C3D35A5468A}" type="presParOf" srcId="{E305A76C-D767-194D-ADE0-456991C38FA7}" destId="{8022A675-9088-D44E-A1A0-B894C296901A}" srcOrd="1" destOrd="0" presId="urn:microsoft.com/office/officeart/2005/8/layout/vList3"/>
    <dgm:cxn modelId="{E2E71F5C-FB5C-FF42-8185-C002287FCE54}" type="presParOf" srcId="{96C9B108-A80F-C94E-9D6B-634AE8A4FFFF}" destId="{F600FC07-19EE-DF4D-BAEE-2058455B0714}" srcOrd="5" destOrd="0" presId="urn:microsoft.com/office/officeart/2005/8/layout/vList3"/>
    <dgm:cxn modelId="{4D84350D-21B6-1B46-A176-151038133A1A}" type="presParOf" srcId="{96C9B108-A80F-C94E-9D6B-634AE8A4FFFF}" destId="{F32D8F37-AFC0-9B46-90D0-BF4056FB9877}" srcOrd="6" destOrd="0" presId="urn:microsoft.com/office/officeart/2005/8/layout/vList3"/>
    <dgm:cxn modelId="{7B140010-29FA-1E40-886A-4A70C62833E7}" type="presParOf" srcId="{F32D8F37-AFC0-9B46-90D0-BF4056FB9877}" destId="{7B6E4140-0830-F546-B7A5-05D76C2C4F89}" srcOrd="0" destOrd="0" presId="urn:microsoft.com/office/officeart/2005/8/layout/vList3"/>
    <dgm:cxn modelId="{13F8E77E-2F01-3C4D-8D12-41B1ED659A43}" type="presParOf" srcId="{F32D8F37-AFC0-9B46-90D0-BF4056FB9877}" destId="{5CC33EFE-7260-B948-9180-2A262A44D52C}" srcOrd="1" destOrd="0" presId="urn:microsoft.com/office/officeart/2005/8/layout/vList3"/>
    <dgm:cxn modelId="{ECC569F2-1EE2-F04B-A220-010BF9C1871A}" type="presParOf" srcId="{96C9B108-A80F-C94E-9D6B-634AE8A4FFFF}" destId="{5DFCA4E4-65BE-B34A-B5A6-1D7B84CD926E}" srcOrd="7" destOrd="0" presId="urn:microsoft.com/office/officeart/2005/8/layout/vList3"/>
    <dgm:cxn modelId="{A0C12960-04FA-D341-8899-8E7FE470122C}" type="presParOf" srcId="{96C9B108-A80F-C94E-9D6B-634AE8A4FFFF}" destId="{27848863-9FD1-3042-BE6A-4B89DF088C9B}" srcOrd="8" destOrd="0" presId="urn:microsoft.com/office/officeart/2005/8/layout/vList3"/>
    <dgm:cxn modelId="{87888FFE-1FA5-BF4D-8462-1C60026A37F9}" type="presParOf" srcId="{27848863-9FD1-3042-BE6A-4B89DF088C9B}" destId="{E5572D8F-D8B9-034C-864D-F6A15C83DB39}" srcOrd="0" destOrd="0" presId="urn:microsoft.com/office/officeart/2005/8/layout/vList3"/>
    <dgm:cxn modelId="{80C0E1D1-9D29-254E-BDEC-AAFC4A8CC6A7}" type="presParOf" srcId="{27848863-9FD1-3042-BE6A-4B89DF088C9B}" destId="{4423ED6D-6D71-C84B-A489-47DAB2E89C9E}" srcOrd="1" destOrd="0" presId="urn:microsoft.com/office/officeart/2005/8/layout/vList3"/>
    <dgm:cxn modelId="{5A7B2986-5180-AC4B-A1A6-E4BA644B3A6E}" type="presParOf" srcId="{96C9B108-A80F-C94E-9D6B-634AE8A4FFFF}" destId="{3994D8BF-F18A-5148-AE2A-A1C187861B00}" srcOrd="9" destOrd="0" presId="urn:microsoft.com/office/officeart/2005/8/layout/vList3"/>
    <dgm:cxn modelId="{1A30F54F-7449-204C-A043-F4A745C3251A}" type="presParOf" srcId="{96C9B108-A80F-C94E-9D6B-634AE8A4FFFF}" destId="{E38F7B27-BD38-464F-B7A4-FB508A14B18C}" srcOrd="10" destOrd="0" presId="urn:microsoft.com/office/officeart/2005/8/layout/vList3"/>
    <dgm:cxn modelId="{D824F0B1-5D55-574C-B6C0-1A4BA4AB763A}" type="presParOf" srcId="{E38F7B27-BD38-464F-B7A4-FB508A14B18C}" destId="{2FBB6E5F-5C7C-9D49-9DBD-9B34CC7E6A78}" srcOrd="0" destOrd="0" presId="urn:microsoft.com/office/officeart/2005/8/layout/vList3"/>
    <dgm:cxn modelId="{DDEFC58A-86F0-B349-83EB-03F72EB416C1}" type="presParOf" srcId="{E38F7B27-BD38-464F-B7A4-FB508A14B18C}" destId="{5D71FF0A-9F58-FB48-A799-FD0C620A49B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BC05A-ED71-3248-A2C6-1B9BCC198682}">
      <dsp:nvSpPr>
        <dsp:cNvPr id="0" name=""/>
        <dsp:cNvSpPr/>
      </dsp:nvSpPr>
      <dsp:spPr>
        <a:xfrm rot="10800000">
          <a:off x="2443047" y="1669"/>
          <a:ext cx="9540808" cy="676014"/>
        </a:xfrm>
        <a:prstGeom prst="homePlate">
          <a:avLst/>
        </a:prstGeom>
        <a:gradFill flip="none" rotWithShape="0">
          <a:gsLst>
            <a:gs pos="0">
              <a:schemeClr val="accent3">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104" tIns="60960" rIns="113792" bIns="60960" numCol="1" spcCol="1270" anchor="ctr" anchorCtr="0">
          <a:noAutofit/>
        </a:bodyPr>
        <a:lstStyle/>
        <a:p>
          <a:pPr marL="0" lvl="0" indent="0" algn="l" defTabSz="711200">
            <a:lnSpc>
              <a:spcPct val="100000"/>
            </a:lnSpc>
            <a:spcBef>
              <a:spcPct val="0"/>
            </a:spcBef>
            <a:spcAft>
              <a:spcPct val="35000"/>
            </a:spcAft>
            <a:buNone/>
          </a:pPr>
          <a:r>
            <a:rPr lang="ja-JP" sz="1600" kern="1200" dirty="0"/>
            <a:t>グローバル</a:t>
          </a:r>
          <a:r>
            <a:rPr lang="en-US" sz="1600" kern="1200" dirty="0"/>
            <a:t>SDG</a:t>
          </a:r>
          <a:r>
            <a:rPr lang="ja-JP" sz="1600" kern="1200" dirty="0"/>
            <a:t>統合連合と</a:t>
          </a:r>
          <a:r>
            <a:rPr lang="en-US" sz="1600" kern="1200" dirty="0"/>
            <a:t>4</a:t>
          </a:r>
          <a:r>
            <a:rPr lang="ja-JP" sz="1600" kern="1200" dirty="0"/>
            <a:t>ヵ国委員会における、進化する一連の生きたエビデンス統合</a:t>
          </a:r>
          <a:r>
            <a:rPr lang="en-US" sz="1600" kern="1200" dirty="0"/>
            <a:t>(LES)</a:t>
          </a:r>
          <a:r>
            <a:rPr lang="ja-JP" sz="1600" kern="1200" dirty="0"/>
            <a:t>に対する</a:t>
          </a:r>
          <a:r>
            <a:rPr lang="ja-JP" sz="1600" b="1" kern="1200" dirty="0"/>
            <a:t>セクター横断的な需要</a:t>
          </a:r>
          <a:r>
            <a:rPr lang="ja-JP" sz="1600" kern="1200" dirty="0"/>
            <a:t>の一体化した源泉</a:t>
          </a:r>
          <a:endParaRPr lang="en-CA" sz="1600" kern="1200" dirty="0"/>
        </a:p>
      </dsp:txBody>
      <dsp:txXfrm rot="10800000">
        <a:off x="2612050" y="1669"/>
        <a:ext cx="9371805" cy="676014"/>
      </dsp:txXfrm>
    </dsp:sp>
    <dsp:sp modelId="{802BCA67-18F1-FF45-B9E8-7E6BEC3CE455}">
      <dsp:nvSpPr>
        <dsp:cNvPr id="0" name=""/>
        <dsp:cNvSpPr/>
      </dsp:nvSpPr>
      <dsp:spPr>
        <a:xfrm>
          <a:off x="2169465" y="1669"/>
          <a:ext cx="676014" cy="676014"/>
        </a:xfrm>
        <a:prstGeom prst="ellipse">
          <a:avLst/>
        </a:prstGeom>
        <a:solidFill>
          <a:schemeClr val="accent3">
            <a:tint val="4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6AB552-9453-674F-9981-6F135F30A431}">
      <dsp:nvSpPr>
        <dsp:cNvPr id="0" name=""/>
        <dsp:cNvSpPr/>
      </dsp:nvSpPr>
      <dsp:spPr>
        <a:xfrm rot="10800000">
          <a:off x="2539684" y="853761"/>
          <a:ext cx="9411958" cy="676014"/>
        </a:xfrm>
        <a:prstGeom prst="homePlate">
          <a:avLst/>
        </a:prstGeom>
        <a:gradFill flip="none" rotWithShape="0">
          <a:gsLst>
            <a:gs pos="0">
              <a:schemeClr val="accent3">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104" tIns="60960" rIns="113792" bIns="60960" numCol="1" spcCol="1270" anchor="ctr" anchorCtr="0">
          <a:noAutofit/>
        </a:bodyPr>
        <a:lstStyle/>
        <a:p>
          <a:pPr marL="0" lvl="0" indent="0" algn="l" defTabSz="711200">
            <a:lnSpc>
              <a:spcPct val="90000"/>
            </a:lnSpc>
            <a:spcBef>
              <a:spcPct val="0"/>
            </a:spcBef>
            <a:spcAft>
              <a:spcPct val="35000"/>
            </a:spcAft>
            <a:buNone/>
          </a:pPr>
          <a:r>
            <a:rPr lang="ja-JP" sz="1600" kern="1200" dirty="0"/>
            <a:t>キャンベル共同計画および</a:t>
          </a:r>
          <a:r>
            <a:rPr lang="en-US" sz="1600" kern="1200" dirty="0"/>
            <a:t>Alive</a:t>
          </a:r>
          <a:r>
            <a:rPr lang="ja-JP" sz="1600" kern="1200" dirty="0"/>
            <a:t>における新興の大規模な</a:t>
          </a:r>
          <a:r>
            <a:rPr lang="ja-JP" sz="1600" b="1" kern="1200" dirty="0"/>
            <a:t>セクター横断的</a:t>
          </a:r>
          <a:r>
            <a:rPr lang="en-US" sz="1600" kern="1200" dirty="0"/>
            <a:t>LES</a:t>
          </a:r>
          <a:r>
            <a:rPr lang="ja-JP" sz="1600" b="1" kern="1200" dirty="0"/>
            <a:t>供給者</a:t>
          </a:r>
          <a:endParaRPr lang="en-CA" sz="1600" kern="1200" dirty="0"/>
        </a:p>
      </dsp:txBody>
      <dsp:txXfrm rot="10800000">
        <a:off x="2708687" y="853761"/>
        <a:ext cx="9242955" cy="676014"/>
      </dsp:txXfrm>
    </dsp:sp>
    <dsp:sp modelId="{0A089D28-B7B2-5F44-9EE6-5EFFC244074B}">
      <dsp:nvSpPr>
        <dsp:cNvPr id="0" name=""/>
        <dsp:cNvSpPr/>
      </dsp:nvSpPr>
      <dsp:spPr>
        <a:xfrm>
          <a:off x="2201677" y="853761"/>
          <a:ext cx="676014" cy="676014"/>
        </a:xfrm>
        <a:prstGeom prst="ellipse">
          <a:avLst/>
        </a:prstGeom>
        <a:solidFill>
          <a:schemeClr val="accent3">
            <a:tint val="4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22A675-9088-D44E-A1A0-B894C296901A}">
      <dsp:nvSpPr>
        <dsp:cNvPr id="0" name=""/>
        <dsp:cNvSpPr/>
      </dsp:nvSpPr>
      <dsp:spPr>
        <a:xfrm rot="10800000">
          <a:off x="2539684" y="1705853"/>
          <a:ext cx="9411958" cy="676014"/>
        </a:xfrm>
        <a:prstGeom prst="homePlate">
          <a:avLst/>
        </a:prstGeom>
        <a:gradFill flip="none" rotWithShape="0">
          <a:gsLst>
            <a:gs pos="0">
              <a:schemeClr val="accent3">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104" tIns="60960" rIns="113792" bIns="60960" numCol="1" spcCol="1270" anchor="ctr" anchorCtr="0">
          <a:noAutofit/>
        </a:bodyPr>
        <a:lstStyle/>
        <a:p>
          <a:pPr marL="0" lvl="0" indent="0" algn="l" defTabSz="711200">
            <a:lnSpc>
              <a:spcPct val="90000"/>
            </a:lnSpc>
            <a:spcBef>
              <a:spcPct val="0"/>
            </a:spcBef>
            <a:spcAft>
              <a:spcPct val="35000"/>
            </a:spcAft>
            <a:buNone/>
          </a:pPr>
          <a:r>
            <a:rPr lang="ja-JP" sz="1600" b="1" kern="1200" dirty="0"/>
            <a:t>技術</a:t>
          </a:r>
          <a:r>
            <a:rPr lang="ja-JP" sz="1600" kern="1200" dirty="0"/>
            <a:t>を活用してグローバルなエビデンスを、</a:t>
          </a:r>
          <a:r>
            <a:rPr lang="ja-JP" sz="1600" b="1" kern="1200" dirty="0"/>
            <a:t>「需要</a:t>
          </a:r>
          <a:r>
            <a:rPr lang="ja-JP" sz="1600" kern="1200" dirty="0"/>
            <a:t>側」においてより説得力のあるものにするにあたり、良い位置付けにある</a:t>
          </a:r>
          <a:r>
            <a:rPr lang="en-US" sz="1600" kern="1200" dirty="0"/>
            <a:t>(</a:t>
          </a:r>
          <a:r>
            <a:rPr lang="ja-JP" sz="1600" kern="1200" dirty="0"/>
            <a:t>包括的および最新で、グループまたはコンテクスト別、および介入、アプローチまたは「ベストバイ」に関する情報</a:t>
          </a:r>
          <a:r>
            <a:rPr lang="en-US" sz="1600" kern="1200" dirty="0"/>
            <a:t>)</a:t>
          </a:r>
          <a:endParaRPr lang="en-CA" sz="1600" kern="1200" dirty="0"/>
        </a:p>
      </dsp:txBody>
      <dsp:txXfrm rot="10800000">
        <a:off x="2708687" y="1705853"/>
        <a:ext cx="9242955" cy="676014"/>
      </dsp:txXfrm>
    </dsp:sp>
    <dsp:sp modelId="{8EBD4C0A-E81E-0B45-8DEA-E0CD1DC649E1}">
      <dsp:nvSpPr>
        <dsp:cNvPr id="0" name=""/>
        <dsp:cNvSpPr/>
      </dsp:nvSpPr>
      <dsp:spPr>
        <a:xfrm>
          <a:off x="2201677" y="1705853"/>
          <a:ext cx="676014" cy="676014"/>
        </a:xfrm>
        <a:prstGeom prst="ellipse">
          <a:avLst/>
        </a:prstGeom>
        <a:solidFill>
          <a:schemeClr val="accent3">
            <a:tint val="4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C33EFE-7260-B948-9180-2A262A44D52C}">
      <dsp:nvSpPr>
        <dsp:cNvPr id="0" name=""/>
        <dsp:cNvSpPr/>
      </dsp:nvSpPr>
      <dsp:spPr>
        <a:xfrm rot="10800000">
          <a:off x="2549402" y="2535332"/>
          <a:ext cx="9847638" cy="676014"/>
        </a:xfrm>
        <a:prstGeom prst="homePlate">
          <a:avLst/>
        </a:prstGeom>
        <a:gradFill flip="none" rotWithShape="0">
          <a:gsLst>
            <a:gs pos="0">
              <a:schemeClr val="accent3">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104" tIns="60960" rIns="113792" bIns="60960" numCol="1" spcCol="1270" anchor="ctr" anchorCtr="0">
          <a:noAutofit/>
        </a:bodyPr>
        <a:lstStyle/>
        <a:p>
          <a:pPr marL="0" lvl="0" indent="0" algn="l" defTabSz="711200">
            <a:lnSpc>
              <a:spcPct val="100000"/>
            </a:lnSpc>
            <a:spcBef>
              <a:spcPct val="0"/>
            </a:spcBef>
            <a:spcAft>
              <a:spcPts val="0"/>
            </a:spcAft>
            <a:buNone/>
          </a:pPr>
          <a:r>
            <a:rPr lang="ja-JP" sz="1600" b="1" kern="1200" dirty="0"/>
            <a:t>技術</a:t>
          </a:r>
          <a:r>
            <a:rPr lang="ja-JP" sz="1600" kern="1200" dirty="0"/>
            <a:t>を活用して</a:t>
          </a:r>
          <a:r>
            <a:rPr lang="ja-JP" sz="1600" b="1" kern="1200" dirty="0"/>
            <a:t>「エビデンス供給」側における</a:t>
          </a:r>
          <a:r>
            <a:rPr lang="ja-JP" sz="1600" kern="1200" dirty="0"/>
            <a:t>効率性および公平性を改善し、研究の無駄を削減するに</a:t>
          </a:r>
          <a:endParaRPr lang="en-US" altLang="ja-JP" sz="1600" kern="1200" dirty="0"/>
        </a:p>
        <a:p>
          <a:pPr marL="0" lvl="0" indent="0" algn="l" defTabSz="711200">
            <a:lnSpc>
              <a:spcPct val="100000"/>
            </a:lnSpc>
            <a:spcBef>
              <a:spcPct val="0"/>
            </a:spcBef>
            <a:spcAft>
              <a:spcPts val="0"/>
            </a:spcAft>
            <a:buNone/>
          </a:pPr>
          <a:r>
            <a:rPr lang="ja-JP" sz="1600" kern="1200" dirty="0"/>
            <a:t>あたり良い位置付けにある。</a:t>
          </a:r>
          <a:endParaRPr lang="en-CA" sz="1600" kern="1200" dirty="0"/>
        </a:p>
      </dsp:txBody>
      <dsp:txXfrm rot="10800000">
        <a:off x="2718405" y="2535332"/>
        <a:ext cx="9678635" cy="676014"/>
      </dsp:txXfrm>
    </dsp:sp>
    <dsp:sp modelId="{7B6E4140-0830-F546-B7A5-05D76C2C4F89}">
      <dsp:nvSpPr>
        <dsp:cNvPr id="0" name=""/>
        <dsp:cNvSpPr/>
      </dsp:nvSpPr>
      <dsp:spPr>
        <a:xfrm>
          <a:off x="2161562" y="2557945"/>
          <a:ext cx="676014" cy="676014"/>
        </a:xfrm>
        <a:prstGeom prst="ellipse">
          <a:avLst/>
        </a:prstGeom>
        <a:solidFill>
          <a:schemeClr val="accent3">
            <a:tint val="4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23ED6D-6D71-C84B-A489-47DAB2E89C9E}">
      <dsp:nvSpPr>
        <dsp:cNvPr id="0" name=""/>
        <dsp:cNvSpPr/>
      </dsp:nvSpPr>
      <dsp:spPr>
        <a:xfrm rot="10800000">
          <a:off x="2539684" y="3410037"/>
          <a:ext cx="9411958" cy="676014"/>
        </a:xfrm>
        <a:prstGeom prst="homePlate">
          <a:avLst/>
        </a:prstGeom>
        <a:gradFill flip="none" rotWithShape="0">
          <a:gsLst>
            <a:gs pos="0">
              <a:schemeClr val="accent3">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104" tIns="60960" rIns="113792" bIns="60960" numCol="1" spcCol="1270" anchor="ctr" anchorCtr="0">
          <a:noAutofit/>
        </a:bodyPr>
        <a:lstStyle/>
        <a:p>
          <a:pPr marL="0" lvl="0" indent="0" algn="l" defTabSz="711200">
            <a:lnSpc>
              <a:spcPct val="90000"/>
            </a:lnSpc>
            <a:spcBef>
              <a:spcPct val="0"/>
            </a:spcBef>
            <a:spcAft>
              <a:spcPct val="35000"/>
            </a:spcAft>
            <a:buNone/>
          </a:pPr>
          <a:r>
            <a:rPr lang="ja-JP" sz="1600" kern="1200" dirty="0"/>
            <a:t>官民の資金提供者の中から</a:t>
          </a:r>
          <a:r>
            <a:rPr lang="ja-JP" sz="1600" b="1" kern="1200" dirty="0"/>
            <a:t>「先発者」および明確な支持者</a:t>
          </a:r>
          <a:r>
            <a:rPr lang="ja-JP" sz="1600" kern="1200" dirty="0"/>
            <a:t>が特定されている。</a:t>
          </a:r>
          <a:endParaRPr lang="en-CA" sz="1600" kern="1200" dirty="0"/>
        </a:p>
      </dsp:txBody>
      <dsp:txXfrm rot="10800000">
        <a:off x="2708687" y="3410037"/>
        <a:ext cx="9242955" cy="676014"/>
      </dsp:txXfrm>
    </dsp:sp>
    <dsp:sp modelId="{E5572D8F-D8B9-034C-864D-F6A15C83DB39}">
      <dsp:nvSpPr>
        <dsp:cNvPr id="0" name=""/>
        <dsp:cNvSpPr/>
      </dsp:nvSpPr>
      <dsp:spPr>
        <a:xfrm>
          <a:off x="2201677" y="3410037"/>
          <a:ext cx="676014" cy="676014"/>
        </a:xfrm>
        <a:prstGeom prst="ellipse">
          <a:avLst/>
        </a:prstGeom>
        <a:solidFill>
          <a:schemeClr val="accent3">
            <a:tint val="4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71FF0A-9F58-FB48-A799-FD0C620A49B8}">
      <dsp:nvSpPr>
        <dsp:cNvPr id="0" name=""/>
        <dsp:cNvSpPr/>
      </dsp:nvSpPr>
      <dsp:spPr>
        <a:xfrm rot="10800000">
          <a:off x="2539684" y="4263799"/>
          <a:ext cx="9411958" cy="676014"/>
        </a:xfrm>
        <a:prstGeom prst="homePlate">
          <a:avLst/>
        </a:prstGeom>
        <a:gradFill flip="none" rotWithShape="0">
          <a:gsLst>
            <a:gs pos="0">
              <a:schemeClr val="accent3">
                <a:alpha val="55000"/>
              </a:schemeClr>
            </a:gs>
            <a:gs pos="100000">
              <a:schemeClr val="bg1"/>
            </a:gs>
          </a:gsLst>
          <a:lin ang="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104" tIns="60960" rIns="113792" bIns="60960" numCol="1" spcCol="1270" anchor="ctr" anchorCtr="0">
          <a:noAutofit/>
        </a:bodyPr>
        <a:lstStyle/>
        <a:p>
          <a:pPr marL="0" lvl="0" indent="0" algn="l" defTabSz="711200">
            <a:lnSpc>
              <a:spcPct val="90000"/>
            </a:lnSpc>
            <a:spcBef>
              <a:spcPct val="0"/>
            </a:spcBef>
            <a:spcAft>
              <a:spcPts val="0"/>
            </a:spcAft>
            <a:buNone/>
          </a:pPr>
          <a:r>
            <a:rPr lang="ja-JP" sz="1600" kern="1200" dirty="0"/>
            <a:t>社会的課題に対処するための</a:t>
          </a:r>
          <a:r>
            <a:rPr lang="ja-JP" sz="1600" b="1" kern="1200" dirty="0"/>
            <a:t>エビデンス利用に関する他の側面に焦点を当てたイニシアチブへの</a:t>
          </a:r>
          <a:endParaRPr lang="en-US" altLang="ja-JP" sz="1600" b="1" kern="1200" dirty="0"/>
        </a:p>
        <a:p>
          <a:pPr marL="0" lvl="0" indent="0" algn="l" defTabSz="711200">
            <a:lnSpc>
              <a:spcPct val="90000"/>
            </a:lnSpc>
            <a:spcBef>
              <a:spcPct val="0"/>
            </a:spcBef>
            <a:spcAft>
              <a:spcPts val="0"/>
            </a:spcAft>
            <a:buNone/>
          </a:pPr>
          <a:r>
            <a:rPr lang="ja-JP" sz="1600" b="1" kern="1200" dirty="0"/>
            <a:t>「入口」</a:t>
          </a:r>
          <a:r>
            <a:rPr lang="ja-JP" sz="1600" kern="1200" dirty="0"/>
            <a:t>が見えつつある</a:t>
          </a:r>
          <a:r>
            <a:rPr lang="en-US" sz="1600" kern="1200" dirty="0"/>
            <a:t>(</a:t>
          </a:r>
          <a:r>
            <a:rPr lang="ja-JP" sz="1600" kern="1200" dirty="0"/>
            <a:t>例えば、</a:t>
          </a:r>
          <a:r>
            <a:rPr lang="en-US" sz="1600" kern="1200" dirty="0"/>
            <a:t>Réseau francophone international conseil scientifique (RFICS)</a:t>
          </a:r>
          <a:r>
            <a:rPr lang="ja-JP" sz="1600" kern="1200" dirty="0"/>
            <a:t>、</a:t>
          </a:r>
          <a:endParaRPr lang="en-US" altLang="ja-JP" sz="1600" kern="1200" dirty="0"/>
        </a:p>
        <a:p>
          <a:pPr marL="0" lvl="0" indent="0" algn="l" defTabSz="711200">
            <a:lnSpc>
              <a:spcPct val="90000"/>
            </a:lnSpc>
            <a:spcBef>
              <a:spcPct val="0"/>
            </a:spcBef>
            <a:spcAft>
              <a:spcPts val="0"/>
            </a:spcAft>
            <a:buNone/>
          </a:pPr>
          <a:r>
            <a:rPr lang="ja-JP" sz="1600" kern="1200" dirty="0"/>
            <a:t>グローバル</a:t>
          </a:r>
          <a:r>
            <a:rPr lang="en-US" sz="1600" kern="1200" dirty="0"/>
            <a:t>SDG</a:t>
          </a:r>
          <a:r>
            <a:rPr lang="ja-JP" sz="1600" kern="1200" dirty="0"/>
            <a:t>統合連合を介した独立的な評価担当</a:t>
          </a:r>
          <a:r>
            <a:rPr lang="ja-JP" sz="1600" kern="1200"/>
            <a:t>部署</a:t>
          </a:r>
          <a:r>
            <a:rPr lang="en-CA" altLang="ja-JP" sz="1600" b="0" kern="1200" dirty="0"/>
            <a:t>)</a:t>
          </a:r>
          <a:endParaRPr lang="en-CA" sz="1600" b="0" kern="1200" dirty="0"/>
        </a:p>
      </dsp:txBody>
      <dsp:txXfrm rot="10800000">
        <a:off x="2708687" y="4263799"/>
        <a:ext cx="9242955" cy="676014"/>
      </dsp:txXfrm>
    </dsp:sp>
    <dsp:sp modelId="{2FBB6E5F-5C7C-9D49-9DBD-9B34CC7E6A78}">
      <dsp:nvSpPr>
        <dsp:cNvPr id="0" name=""/>
        <dsp:cNvSpPr/>
      </dsp:nvSpPr>
      <dsp:spPr>
        <a:xfrm>
          <a:off x="2201677" y="4262129"/>
          <a:ext cx="676014" cy="676014"/>
        </a:xfrm>
        <a:prstGeom prst="ellipse">
          <a:avLst/>
        </a:prstGeom>
        <a:solidFill>
          <a:schemeClr val="accent3">
            <a:tint val="4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C36843-6E92-18F9-C6E3-0F1EA7D2B0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710F403-A516-FD08-82E4-A0C94895B8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D8FA58-161F-9646-9BA3-BA5FFDBC46BA}" type="datetimeFigureOut">
              <a:rPr lang="en-US" smtClean="0"/>
              <a:t>8/29/24</a:t>
            </a:fld>
            <a:endParaRPr lang="en-US" dirty="0"/>
          </a:p>
        </p:txBody>
      </p:sp>
      <p:sp>
        <p:nvSpPr>
          <p:cNvPr id="4" name="Footer Placeholder 3">
            <a:extLst>
              <a:ext uri="{FF2B5EF4-FFF2-40B4-BE49-F238E27FC236}">
                <a16:creationId xmlns:a16="http://schemas.microsoft.com/office/drawing/2014/main" id="{CD4D99D0-66B9-FCF4-279B-2B23395A8E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5252354-E4B4-8A0E-374D-E4A6D5CDEB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C5D823-C553-644C-A13F-A34CE66B3F15}" type="slidenum">
              <a:rPr lang="en-US" smtClean="0"/>
              <a:t>‹#›</a:t>
            </a:fld>
            <a:endParaRPr lang="en-US" dirty="0"/>
          </a:p>
        </p:txBody>
      </p:sp>
    </p:spTree>
    <p:extLst>
      <p:ext uri="{BB962C8B-B14F-4D97-AF65-F5344CB8AC3E}">
        <p14:creationId xmlns:p14="http://schemas.microsoft.com/office/powerpoint/2010/main" val="348880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charset="0"/>
              </a:defRPr>
            </a:lvl1pPr>
          </a:lstStyle>
          <a:p>
            <a:fld id="{E9F3A7FF-300E-B84F-A2D0-CDCDE713DCB9}" type="datetimeFigureOut">
              <a:rPr lang="en-US" smtClean="0"/>
              <a:pPr/>
              <a:t>8/29/24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charset="0"/>
              </a:defRPr>
            </a:lvl1pPr>
          </a:lstStyle>
          <a:p>
            <a:fld id="{7C11621C-3EA7-C342-A130-13C6D43C8C01}" type="slidenum">
              <a:rPr lang="en-US" smtClean="0"/>
              <a:pPr/>
              <a:t>‹#›</a:t>
            </a:fld>
            <a:endParaRPr lang="en-US" dirty="0"/>
          </a:p>
        </p:txBody>
      </p:sp>
    </p:spTree>
    <p:extLst>
      <p:ext uri="{BB962C8B-B14F-4D97-AF65-F5344CB8AC3E}">
        <p14:creationId xmlns:p14="http://schemas.microsoft.com/office/powerpoint/2010/main" val="438347906"/>
      </p:ext>
    </p:extLst>
  </p:cSld>
  <p:clrMap bg1="lt1" tx1="dk1" bg2="lt2" tx2="dk2" accent1="accent1" accent2="accent2" accent3="accent3" accent4="accent4" accent5="accent5" accent6="accent6" hlink="hlink" folHlink="folHlink"/>
  <p:notesStyle>
    <a:lvl1pPr marL="0" algn="l" defTabSz="1219170" rtl="0" eaLnBrk="1" latinLnBrk="0" hangingPunct="1">
      <a:defRPr sz="1600" b="0" i="0" kern="1200">
        <a:solidFill>
          <a:schemeClr val="tx1"/>
        </a:solidFill>
        <a:latin typeface="Arial" charset="0"/>
        <a:ea typeface="+mn-ea"/>
        <a:cs typeface="+mn-cs"/>
      </a:defRPr>
    </a:lvl1pPr>
    <a:lvl2pPr marL="609585" algn="l" defTabSz="1219170" rtl="0" eaLnBrk="1" latinLnBrk="0" hangingPunct="1">
      <a:defRPr sz="1600" b="0" i="0" kern="1200">
        <a:solidFill>
          <a:schemeClr val="tx1"/>
        </a:solidFill>
        <a:latin typeface="Arial" charset="0"/>
        <a:ea typeface="+mn-ea"/>
        <a:cs typeface="+mn-cs"/>
      </a:defRPr>
    </a:lvl2pPr>
    <a:lvl3pPr marL="1219170" algn="l" defTabSz="1219170" rtl="0" eaLnBrk="1" latinLnBrk="0" hangingPunct="1">
      <a:defRPr sz="1600" b="0" i="0" kern="1200">
        <a:solidFill>
          <a:schemeClr val="tx1"/>
        </a:solidFill>
        <a:latin typeface="Arial" charset="0"/>
        <a:ea typeface="+mn-ea"/>
        <a:cs typeface="+mn-cs"/>
      </a:defRPr>
    </a:lvl3pPr>
    <a:lvl4pPr marL="1828754" algn="l" defTabSz="1219170" rtl="0" eaLnBrk="1" latinLnBrk="0" hangingPunct="1">
      <a:defRPr sz="1600" b="0" i="0" kern="1200">
        <a:solidFill>
          <a:schemeClr val="tx1"/>
        </a:solidFill>
        <a:latin typeface="Arial" charset="0"/>
        <a:ea typeface="+mn-ea"/>
        <a:cs typeface="+mn-cs"/>
      </a:defRPr>
    </a:lvl4pPr>
    <a:lvl5pPr marL="2438339" algn="l" defTabSz="1219170" rtl="0" eaLnBrk="1" latinLnBrk="0" hangingPunct="1">
      <a:defRPr sz="1600" b="0" i="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DA4F3-DA76-8C58-4C71-AAB3095EA6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B2D0B4-F336-15B4-10D6-9A08AC618F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7730E9-99ED-B38A-7124-A13FAB3F00C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750983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image" Target="../media/image21.jpeg"/><Relationship Id="rId1" Type="http://schemas.openxmlformats.org/officeDocument/2006/relationships/slideMaster" Target="../slideMasters/slideMaster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4.wdp"/><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6.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5.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8.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7.wdp"/><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14" name="Picture 13">
            <a:extLst>
              <a:ext uri="{FF2B5EF4-FFF2-40B4-BE49-F238E27FC236}">
                <a16:creationId xmlns:a16="http://schemas.microsoft.com/office/drawing/2014/main" id="{66219065-E207-CAC6-2C50-3CCBBE5263C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ohtrise.org</a:t>
            </a:r>
          </a:p>
        </p:txBody>
      </p:sp>
      <p:pic>
        <p:nvPicPr>
          <p:cNvPr id="3" name="Picture 2">
            <a:extLst>
              <a:ext uri="{FF2B5EF4-FFF2-40B4-BE49-F238E27FC236}">
                <a16:creationId xmlns:a16="http://schemas.microsoft.com/office/drawing/2014/main" id="{691749B3-4861-2AD8-D127-2C3917711BA9}"/>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242771" y="215797"/>
            <a:ext cx="2124660" cy="745379"/>
          </a:xfrm>
          <a:prstGeom prst="rect">
            <a:avLst/>
          </a:prstGeom>
        </p:spPr>
      </p:pic>
      <p:sp>
        <p:nvSpPr>
          <p:cNvPr id="19" name="Text Placeholder 18">
            <a:extLst>
              <a:ext uri="{FF2B5EF4-FFF2-40B4-BE49-F238E27FC236}">
                <a16:creationId xmlns:a16="http://schemas.microsoft.com/office/drawing/2014/main" id="{974A7A7C-5CC1-601E-FA89-0B292C3B5A8D}"/>
              </a:ext>
            </a:extLst>
          </p:cNvPr>
          <p:cNvSpPr>
            <a:spLocks noGrp="1"/>
          </p:cNvSpPr>
          <p:nvPr>
            <p:ph type="body" sz="quarter" idx="10" hasCustomPrompt="1"/>
          </p:nvPr>
        </p:nvSpPr>
        <p:spPr>
          <a:xfrm>
            <a:off x="3695700" y="1716088"/>
            <a:ext cx="6618288" cy="1323437"/>
          </a:xfrm>
          <a:prstGeom prst="rect">
            <a:avLst/>
          </a:prstGeom>
        </p:spPr>
        <p:txBody>
          <a:bodyPr anchor="ctr">
            <a:normAutofit/>
          </a:bodyPr>
          <a:lstStyle>
            <a:lvl1pPr marL="0" indent="0" algn="ctr">
              <a:spcAft>
                <a:spcPts val="0"/>
              </a:spcAft>
              <a:buNone/>
              <a:defRPr sz="3200">
                <a:solidFill>
                  <a:schemeClr val="tx1"/>
                </a:solidFill>
              </a:defRPr>
            </a:lvl1pPr>
          </a:lstStyle>
          <a:p>
            <a:pPr lvl="0"/>
            <a:r>
              <a:rPr lang="en-US" dirty="0"/>
              <a:t>RISE Presentation</a:t>
            </a:r>
          </a:p>
        </p:txBody>
      </p:sp>
      <p:sp>
        <p:nvSpPr>
          <p:cNvPr id="21" name="Text Placeholder 20">
            <a:extLst>
              <a:ext uri="{FF2B5EF4-FFF2-40B4-BE49-F238E27FC236}">
                <a16:creationId xmlns:a16="http://schemas.microsoft.com/office/drawing/2014/main" id="{4C5F52E4-DFD8-11DD-7B12-547580706F77}"/>
              </a:ext>
            </a:extLst>
          </p:cNvPr>
          <p:cNvSpPr>
            <a:spLocks noGrp="1"/>
          </p:cNvSpPr>
          <p:nvPr>
            <p:ph type="body" sz="quarter" idx="11" hasCustomPrompt="1"/>
          </p:nvPr>
        </p:nvSpPr>
        <p:spPr>
          <a:xfrm>
            <a:off x="3695700" y="3331984"/>
            <a:ext cx="6618288" cy="561975"/>
          </a:xfrm>
          <a:prstGeom prst="rect">
            <a:avLst/>
          </a:prstGeom>
        </p:spPr>
        <p:txBody>
          <a:bodyPr>
            <a:normAutofit/>
          </a:bodyPr>
          <a:lstStyle>
            <a:lvl1pPr marL="0" indent="0" algn="ctr">
              <a:buNone/>
              <a:defRPr sz="2600"/>
            </a:lvl1pPr>
          </a:lstStyle>
          <a:p>
            <a:pPr lvl="0"/>
            <a:r>
              <a:rPr lang="en-US" dirty="0"/>
              <a:t>1 January 2023</a:t>
            </a:r>
          </a:p>
        </p:txBody>
      </p:sp>
      <p:sp>
        <p:nvSpPr>
          <p:cNvPr id="23" name="Text Placeholder 22">
            <a:extLst>
              <a:ext uri="{FF2B5EF4-FFF2-40B4-BE49-F238E27FC236}">
                <a16:creationId xmlns:a16="http://schemas.microsoft.com/office/drawing/2014/main" id="{BD2C3DCD-1095-6354-7F40-90A55AD741E4}"/>
              </a:ext>
            </a:extLst>
          </p:cNvPr>
          <p:cNvSpPr>
            <a:spLocks noGrp="1"/>
          </p:cNvSpPr>
          <p:nvPr>
            <p:ph type="body" sz="quarter" idx="12" hasCustomPrompt="1"/>
          </p:nvPr>
        </p:nvSpPr>
        <p:spPr>
          <a:xfrm>
            <a:off x="3095363" y="4186387"/>
            <a:ext cx="7818962" cy="1771354"/>
          </a:xfrm>
          <a:prstGeom prst="rect">
            <a:avLst/>
          </a:prstGeom>
        </p:spPr>
        <p:txBody>
          <a:bodyPr>
            <a:normAutofit/>
          </a:bodyPr>
          <a:lstStyle>
            <a:lvl1pPr marL="0" indent="0" algn="ctr">
              <a:spcAft>
                <a:spcPts val="0"/>
              </a:spcAft>
              <a:buNone/>
              <a:defRPr sz="1200"/>
            </a:lvl1pPr>
          </a:lstStyle>
          <a:p>
            <a:pPr lvl="0"/>
            <a:r>
              <a:rPr lang="en-US" dirty="0"/>
              <a:t>John N. Lavis, MD PhD</a:t>
            </a:r>
          </a:p>
          <a:p>
            <a:pPr lvl="0"/>
            <a:r>
              <a:rPr lang="en-US" dirty="0"/>
              <a:t>Co-lead, COVID-19 Evidence Network to support Decision-making (COVID-END)</a:t>
            </a:r>
          </a:p>
          <a:p>
            <a:pPr lvl="0"/>
            <a:r>
              <a:rPr lang="en-US" dirty="0"/>
              <a:t>Co-lead, Global Commission on Evidence to Address Societal Challenges</a:t>
            </a:r>
          </a:p>
          <a:p>
            <a:pPr lvl="0"/>
            <a:r>
              <a:rPr lang="en-US" dirty="0"/>
              <a:t>Tier 1 Canada Research Chair in Evidence-Support Systems</a:t>
            </a:r>
          </a:p>
          <a:p>
            <a:pPr lvl="0"/>
            <a:r>
              <a:rPr lang="en-US" dirty="0"/>
              <a:t>Director, McMaster Health Forum</a:t>
            </a:r>
          </a:p>
          <a:p>
            <a:pPr lvl="0"/>
            <a:r>
              <a:rPr lang="en-US" dirty="0"/>
              <a:t>Director, WHO Collaborating Center for Evidence-Informed Policy </a:t>
            </a:r>
          </a:p>
          <a:p>
            <a:pPr lvl="0"/>
            <a:r>
              <a:rPr lang="en-US" dirty="0"/>
              <a:t>Professor, Department of Health-Research Methods, Evidence and Impact, McMaster University</a:t>
            </a:r>
          </a:p>
          <a:p>
            <a:pPr lvl="0"/>
            <a:r>
              <a:rPr lang="en-US" dirty="0"/>
              <a:t>Adjunct Visiting Professor, Africa Centre for Evidence, University of Johannesburg</a:t>
            </a:r>
          </a:p>
        </p:txBody>
      </p:sp>
      <p:pic>
        <p:nvPicPr>
          <p:cNvPr id="5" name="Picture 4">
            <a:extLst>
              <a:ext uri="{FF2B5EF4-FFF2-40B4-BE49-F238E27FC236}">
                <a16:creationId xmlns:a16="http://schemas.microsoft.com/office/drawing/2014/main" id="{2D46458F-14F0-EEF7-5752-137247C825F0}"/>
              </a:ext>
            </a:extLst>
          </p:cNvPr>
          <p:cNvPicPr>
            <a:picLocks noChangeAspect="1"/>
          </p:cNvPicPr>
          <p:nvPr userDrawn="1"/>
        </p:nvPicPr>
        <p:blipFill>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6" name="Picture 5">
            <a:extLst>
              <a:ext uri="{FF2B5EF4-FFF2-40B4-BE49-F238E27FC236}">
                <a16:creationId xmlns:a16="http://schemas.microsoft.com/office/drawing/2014/main" id="{8873A38D-4A3F-63FD-C3A5-FF90CA70749A}"/>
              </a:ext>
            </a:extLst>
          </p:cNvPr>
          <p:cNvPicPr>
            <a:picLocks noChangeAspect="1"/>
          </p:cNvPicPr>
          <p:nvPr userDrawn="1"/>
        </p:nvPicPr>
        <p:blipFill rotWithShape="1">
          <a:blip r:embed="rId8"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9">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E657D110-0ED4-765C-6ABC-C7DCE96F8DD6}"/>
              </a:ext>
            </a:extLst>
          </p:cNvPr>
          <p:cNvPicPr>
            <a:picLocks noChangeAspect="1"/>
          </p:cNvPicPr>
          <p:nvPr userDrawn="1"/>
        </p:nvPicPr>
        <p:blipFill>
          <a:blip r:embed="rId10"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Tree>
    <p:extLst>
      <p:ext uri="{BB962C8B-B14F-4D97-AF65-F5344CB8AC3E}">
        <p14:creationId xmlns:p14="http://schemas.microsoft.com/office/powerpoint/2010/main" val="996599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5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2" name="Title Placeholder" descr="Master title"/>
          <p:cNvSpPr>
            <a:spLocks noGrp="1"/>
          </p:cNvSpPr>
          <p:nvPr>
            <p:ph type="ctrTitle"/>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esnca.org</a:t>
            </a: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564276" cy="754180"/>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5068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esnca.org</a:t>
            </a: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5" y="6353621"/>
            <a:ext cx="1871412" cy="395980"/>
          </a:xfrm>
          <a:prstGeom prst="rect">
            <a:avLst/>
          </a:prstGeom>
        </p:spPr>
      </p:pic>
    </p:spTree>
    <p:extLst>
      <p:ext uri="{BB962C8B-B14F-4D97-AF65-F5344CB8AC3E}">
        <p14:creationId xmlns:p14="http://schemas.microsoft.com/office/powerpoint/2010/main" val="570338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sp>
        <p:nvSpPr>
          <p:cNvPr id="3" name="Slide Number" descr="Page Number">
            <a:extLst>
              <a:ext uri="{FF2B5EF4-FFF2-40B4-BE49-F238E27FC236}">
                <a16:creationId xmlns:a16="http://schemas.microsoft.com/office/drawing/2014/main" id="{2483A058-C543-4FF7-B0D9-66BDA37DDD7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2" name="URL">
            <a:extLst>
              <a:ext uri="{FF2B5EF4-FFF2-40B4-BE49-F238E27FC236}">
                <a16:creationId xmlns:a16="http://schemas.microsoft.com/office/drawing/2014/main" id="{7E64A0CE-8235-C942-5F58-32FD35195786}"/>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esnca.org</a:t>
            </a:r>
          </a:p>
        </p:txBody>
      </p:sp>
      <p:pic>
        <p:nvPicPr>
          <p:cNvPr id="8" name="Picture 7">
            <a:extLst>
              <a:ext uri="{FF2B5EF4-FFF2-40B4-BE49-F238E27FC236}">
                <a16:creationId xmlns:a16="http://schemas.microsoft.com/office/drawing/2014/main" id="{24A43234-FF35-9A39-9786-8DA5DB9C4B7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4" name="Title Placeholder" descr="Master Title">
            <a:extLst>
              <a:ext uri="{FF2B5EF4-FFF2-40B4-BE49-F238E27FC236}">
                <a16:creationId xmlns:a16="http://schemas.microsoft.com/office/drawing/2014/main" id="{C3DC5980-3B31-9044-CB61-B52C99F998DE}"/>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79388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Header-without-foot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7E47BCBB-C979-AAEF-8CFB-6D98E2AB5626}"/>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683835C5-088B-D24B-EC0E-5EBDBC22361C}"/>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1083854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Blank">
    <p:spTree>
      <p:nvGrpSpPr>
        <p:cNvPr id="1" name=""/>
        <p:cNvGrpSpPr/>
        <p:nvPr/>
      </p:nvGrpSpPr>
      <p:grpSpPr>
        <a:xfrm>
          <a:off x="0" y="0"/>
          <a:ext cx="0" cy="0"/>
          <a:chOff x="0" y="0"/>
          <a:chExt cx="0" cy="0"/>
        </a:xfrm>
      </p:grpSpPr>
      <p:sp>
        <p:nvSpPr>
          <p:cNvPr id="6" name="Title Placeholder" descr="Master Title">
            <a:extLst>
              <a:ext uri="{FF2B5EF4-FFF2-40B4-BE49-F238E27FC236}">
                <a16:creationId xmlns:a16="http://schemas.microsoft.com/office/drawing/2014/main" id="{8E7A08A2-848D-425B-2D11-8A939C1A90B3}"/>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35E8E7E2-91DA-3F19-26DA-4E73108B24BA}"/>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732550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Appendix">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2" name="URL">
            <a:extLst>
              <a:ext uri="{FF2B5EF4-FFF2-40B4-BE49-F238E27FC236}">
                <a16:creationId xmlns:a16="http://schemas.microsoft.com/office/drawing/2014/main" id="{D0D556E1-F919-FA9B-0E71-A85B712D5F65}"/>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esnca.org</a:t>
            </a:r>
          </a:p>
        </p:txBody>
      </p:sp>
      <p:pic>
        <p:nvPicPr>
          <p:cNvPr id="4" name="Picture 3">
            <a:extLst>
              <a:ext uri="{FF2B5EF4-FFF2-40B4-BE49-F238E27FC236}">
                <a16:creationId xmlns:a16="http://schemas.microsoft.com/office/drawing/2014/main" id="{79BE3030-559B-1566-736C-0056B5D2577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9" name="Title Placeholder" descr="Master title">
            <a:extLst>
              <a:ext uri="{FF2B5EF4-FFF2-40B4-BE49-F238E27FC236}">
                <a16:creationId xmlns:a16="http://schemas.microsoft.com/office/drawing/2014/main" id="{20579A28-4EAE-F152-76D6-22D90E997BF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 y="0"/>
            <a:ext cx="4172314" cy="4310719"/>
          </a:xfrm>
          <a:prstGeom prst="rect">
            <a:avLst/>
          </a:prstGeom>
        </p:spPr>
      </p:pic>
    </p:spTree>
    <p:extLst>
      <p:ext uri="{BB962C8B-B14F-4D97-AF65-F5344CB8AC3E}">
        <p14:creationId xmlns:p14="http://schemas.microsoft.com/office/powerpoint/2010/main" val="4187411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chemeClr val="accent1"/>
              </a:solidFill>
              <a:effectLst/>
              <a:uLnTx/>
              <a:uFillTx/>
              <a:cs typeface="Arial" panose="020B0604020202020204" pitchFamily="34" charset="0"/>
              <a:sym typeface="Arial"/>
            </a:endParaRPr>
          </a:p>
        </p:txBody>
      </p:sp>
      <p:pic>
        <p:nvPicPr>
          <p:cNvPr id="14" name="Picture 13" descr="gcesc-globe.png">
            <a:extLst>
              <a:ext uri="{FF2B5EF4-FFF2-40B4-BE49-F238E27FC236}">
                <a16:creationId xmlns:a16="http://schemas.microsoft.com/office/drawing/2014/main" id="{66219065-E207-CAC6-2C50-3CCBBE5263C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3" name="Text Placeholder 2">
            <a:extLst>
              <a:ext uri="{FF2B5EF4-FFF2-40B4-BE49-F238E27FC236}">
                <a16:creationId xmlns:a16="http://schemas.microsoft.com/office/drawing/2014/main" id="{E76C9DCD-CFF9-6CCE-7C01-AC4A35099233}"/>
              </a:ext>
            </a:extLst>
          </p:cNvPr>
          <p:cNvSpPr>
            <a:spLocks noGrp="1"/>
          </p:cNvSpPr>
          <p:nvPr>
            <p:ph type="body" sz="quarter" idx="10" hasCustomPrompt="1"/>
          </p:nvPr>
        </p:nvSpPr>
        <p:spPr>
          <a:xfrm>
            <a:off x="3430588" y="1716088"/>
            <a:ext cx="6034087" cy="1323975"/>
          </a:xfrm>
        </p:spPr>
        <p:txBody>
          <a:bodyPr anchor="ctr">
            <a:normAutofit/>
          </a:bodyPr>
          <a:lstStyle>
            <a:lvl1pPr marL="0" indent="0" algn="ctr">
              <a:buNone/>
              <a:defRPr sz="3200">
                <a:solidFill>
                  <a:schemeClr val="accent6"/>
                </a:solidFill>
              </a:defRPr>
            </a:lvl1pPr>
          </a:lstStyle>
          <a:p>
            <a:pPr lvl="0"/>
            <a:r>
              <a:rPr lang="en-US" dirty="0"/>
              <a:t>GCESC Presentation</a:t>
            </a:r>
          </a:p>
        </p:txBody>
      </p:sp>
      <p:sp>
        <p:nvSpPr>
          <p:cNvPr id="7" name="Text Placeholder 5">
            <a:extLst>
              <a:ext uri="{FF2B5EF4-FFF2-40B4-BE49-F238E27FC236}">
                <a16:creationId xmlns:a16="http://schemas.microsoft.com/office/drawing/2014/main" id="{B57CBAB7-E89F-8E12-E94A-FE7351253E88}"/>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accent6"/>
                </a:solidFill>
              </a:defRPr>
            </a:lvl1pPr>
          </a:lstStyle>
          <a:p>
            <a:pPr lvl="0"/>
            <a:r>
              <a:rPr lang="en-US" dirty="0"/>
              <a:t>1 January 2023</a:t>
            </a:r>
          </a:p>
        </p:txBody>
      </p:sp>
      <p:sp>
        <p:nvSpPr>
          <p:cNvPr id="13" name="Text Placeholder 7">
            <a:extLst>
              <a:ext uri="{FF2B5EF4-FFF2-40B4-BE49-F238E27FC236}">
                <a16:creationId xmlns:a16="http://schemas.microsoft.com/office/drawing/2014/main" id="{FF8793AB-F07F-794D-AC9A-4BB10009D7B5}"/>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spcAft>
                <a:spcPts val="0"/>
              </a:spcAft>
              <a:buNone/>
              <a:defRPr sz="1200">
                <a:solidFill>
                  <a:schemeClr val="accent6"/>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
        <p:nvSpPr>
          <p:cNvPr id="2" name="URL">
            <a:extLst>
              <a:ext uri="{FF2B5EF4-FFF2-40B4-BE49-F238E27FC236}">
                <a16:creationId xmlns:a16="http://schemas.microsoft.com/office/drawing/2014/main" id="{6D6452D1-5264-126C-7D32-5D7065B529D1}"/>
              </a:ext>
            </a:extLst>
          </p:cNvPr>
          <p:cNvSpPr txBox="1"/>
          <p:nvPr userDrawn="1"/>
        </p:nvSpPr>
        <p:spPr>
          <a:xfrm>
            <a:off x="-1" y="6435082"/>
            <a:ext cx="1911927"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evidencecommission.org</a:t>
            </a:r>
          </a:p>
        </p:txBody>
      </p:sp>
    </p:spTree>
    <p:extLst>
      <p:ext uri="{BB962C8B-B14F-4D97-AF65-F5344CB8AC3E}">
        <p14:creationId xmlns:p14="http://schemas.microsoft.com/office/powerpoint/2010/main" val="421411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rgbClr val="254776"/>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rgbClr val="464F55"/>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8" name="Slide Number" descr="Page Number">
            <a:extLst>
              <a:ext uri="{FF2B5EF4-FFF2-40B4-BE49-F238E27FC236}">
                <a16:creationId xmlns:a16="http://schemas.microsoft.com/office/drawing/2014/main" id="{EE66D232-CA20-FDCA-F279-F1103BF3DEA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5" name="URL">
            <a:extLst>
              <a:ext uri="{FF2B5EF4-FFF2-40B4-BE49-F238E27FC236}">
                <a16:creationId xmlns:a16="http://schemas.microsoft.com/office/drawing/2014/main" id="{D423F356-3CAD-4790-4B3C-4DEC22E863B3}"/>
              </a:ext>
            </a:extLst>
          </p:cNvPr>
          <p:cNvSpPr txBox="1"/>
          <p:nvPr userDrawn="1"/>
        </p:nvSpPr>
        <p:spPr>
          <a:xfrm>
            <a:off x="272213" y="6272998"/>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6" name="Picture 15">
            <a:extLst>
              <a:ext uri="{FF2B5EF4-FFF2-40B4-BE49-F238E27FC236}">
                <a16:creationId xmlns:a16="http://schemas.microsoft.com/office/drawing/2014/main" id="{A0C6A2A0-EDAD-6880-A48E-A580FDFC71C0}"/>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0848" y="6334533"/>
            <a:ext cx="122703" cy="122703"/>
          </a:xfrm>
          <a:prstGeom prst="rect">
            <a:avLst/>
          </a:prstGeom>
        </p:spPr>
      </p:pic>
      <p:pic>
        <p:nvPicPr>
          <p:cNvPr id="17" name="Picture 16">
            <a:extLst>
              <a:ext uri="{FF2B5EF4-FFF2-40B4-BE49-F238E27FC236}">
                <a16:creationId xmlns:a16="http://schemas.microsoft.com/office/drawing/2014/main" id="{F63C6D4E-DC46-B119-61C4-E059674F1825}"/>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8" y="6654903"/>
            <a:ext cx="126293" cy="126293"/>
          </a:xfrm>
          <a:prstGeom prst="rect">
            <a:avLst/>
          </a:prstGeom>
        </p:spPr>
      </p:pic>
      <p:pic>
        <p:nvPicPr>
          <p:cNvPr id="18" name="Picture 17">
            <a:extLst>
              <a:ext uri="{FF2B5EF4-FFF2-40B4-BE49-F238E27FC236}">
                <a16:creationId xmlns:a16="http://schemas.microsoft.com/office/drawing/2014/main" id="{62E5E7FC-D5F8-3F4B-39B3-4407C5AE5E7C}"/>
              </a:ext>
            </a:extLst>
          </p:cNvPr>
          <p:cNvPicPr>
            <a:picLocks noChangeAspect="1"/>
          </p:cNvPicPr>
          <p:nvPr userDrawn="1"/>
        </p:nvPicPr>
        <p:blipFill>
          <a:blip r:embed="rId7" cstate="email">
            <a:grayscl/>
            <a:extLst>
              <a:ext uri="{28A0092B-C50C-407E-A947-70E740481C1C}">
                <a14:useLocalDpi xmlns:a14="http://schemas.microsoft.com/office/drawing/2010/main"/>
              </a:ext>
            </a:extLst>
          </a:blip>
          <a:stretch>
            <a:fillRect/>
          </a:stretch>
        </p:blipFill>
        <p:spPr>
          <a:xfrm>
            <a:off x="194438" y="6499691"/>
            <a:ext cx="126293" cy="126293"/>
          </a:xfrm>
          <a:prstGeom prst="rect">
            <a:avLst/>
          </a:prstGeom>
        </p:spPr>
      </p:pic>
      <p:sp>
        <p:nvSpPr>
          <p:cNvPr id="19" name="TextBox 18">
            <a:extLst>
              <a:ext uri="{FF2B5EF4-FFF2-40B4-BE49-F238E27FC236}">
                <a16:creationId xmlns:a16="http://schemas.microsoft.com/office/drawing/2014/main" id="{D168D605-F019-C301-E857-9C75DB78D142}"/>
              </a:ext>
            </a:extLst>
          </p:cNvPr>
          <p:cNvSpPr txBox="1"/>
          <p:nvPr userDrawn="1"/>
        </p:nvSpPr>
        <p:spPr>
          <a:xfrm>
            <a:off x="8412713" y="6296106"/>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3613785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evidencecommission.org</a:t>
            </a:r>
          </a:p>
        </p:txBody>
      </p:sp>
    </p:spTree>
    <p:extLst>
      <p:ext uri="{BB962C8B-B14F-4D97-AF65-F5344CB8AC3E}">
        <p14:creationId xmlns:p14="http://schemas.microsoft.com/office/powerpoint/2010/main" val="2626008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alt 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8" name="URL">
            <a:extLst>
              <a:ext uri="{FF2B5EF4-FFF2-40B4-BE49-F238E27FC236}">
                <a16:creationId xmlns:a16="http://schemas.microsoft.com/office/drawing/2014/main" id="{5F44A335-855D-4EBC-B9C4-E4663F5E509A}"/>
              </a:ext>
            </a:extLst>
          </p:cNvPr>
          <p:cNvSpPr txBox="1"/>
          <p:nvPr userDrawn="1"/>
        </p:nvSpPr>
        <p:spPr>
          <a:xfrm>
            <a:off x="272209" y="6272995"/>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0" name="Picture 9">
            <a:extLst>
              <a:ext uri="{FF2B5EF4-FFF2-40B4-BE49-F238E27FC236}">
                <a16:creationId xmlns:a16="http://schemas.microsoft.com/office/drawing/2014/main" id="{4483B06B-AE3B-FDC0-26F6-26C7DFA38D6B}"/>
              </a:ext>
            </a:extLst>
          </p:cNvPr>
          <p:cNvPicPr>
            <a:picLocks noChangeAspect="1"/>
          </p:cNvPicPr>
          <p:nvPr userDrawn="1"/>
        </p:nvPicPr>
        <p:blipFill>
          <a:blip r:embed="rId4" cstate="email">
            <a:grayscl/>
            <a:extLst>
              <a:ext uri="{28A0092B-C50C-407E-A947-70E740481C1C}">
                <a14:useLocalDpi xmlns:a14="http://schemas.microsoft.com/office/drawing/2010/main"/>
              </a:ext>
            </a:extLst>
          </a:blip>
          <a:stretch>
            <a:fillRect/>
          </a:stretch>
        </p:blipFill>
        <p:spPr>
          <a:xfrm>
            <a:off x="190844" y="6334530"/>
            <a:ext cx="122703" cy="122703"/>
          </a:xfrm>
          <a:prstGeom prst="rect">
            <a:avLst/>
          </a:prstGeom>
        </p:spPr>
      </p:pic>
      <p:pic>
        <p:nvPicPr>
          <p:cNvPr id="12" name="Picture 11">
            <a:extLst>
              <a:ext uri="{FF2B5EF4-FFF2-40B4-BE49-F238E27FC236}">
                <a16:creationId xmlns:a16="http://schemas.microsoft.com/office/drawing/2014/main" id="{D1503B82-8AF3-6719-F40B-88F188CBE584}"/>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4434" y="6654900"/>
            <a:ext cx="126293" cy="126293"/>
          </a:xfrm>
          <a:prstGeom prst="rect">
            <a:avLst/>
          </a:prstGeom>
        </p:spPr>
      </p:pic>
      <p:pic>
        <p:nvPicPr>
          <p:cNvPr id="13" name="Picture 12">
            <a:extLst>
              <a:ext uri="{FF2B5EF4-FFF2-40B4-BE49-F238E27FC236}">
                <a16:creationId xmlns:a16="http://schemas.microsoft.com/office/drawing/2014/main" id="{35E9040A-444C-CE7D-30CF-F4F8EE343F13}"/>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4" y="6499688"/>
            <a:ext cx="126293" cy="126293"/>
          </a:xfrm>
          <a:prstGeom prst="rect">
            <a:avLst/>
          </a:prstGeom>
        </p:spPr>
      </p:pic>
      <p:sp>
        <p:nvSpPr>
          <p:cNvPr id="14" name="TextBox 13">
            <a:extLst>
              <a:ext uri="{FF2B5EF4-FFF2-40B4-BE49-F238E27FC236}">
                <a16:creationId xmlns:a16="http://schemas.microsoft.com/office/drawing/2014/main" id="{61DB8557-FA76-50AD-E0F0-6159D3E9041A}"/>
              </a:ext>
            </a:extLst>
          </p:cNvPr>
          <p:cNvSpPr txBox="1"/>
          <p:nvPr userDrawn="1"/>
        </p:nvSpPr>
        <p:spPr>
          <a:xfrm>
            <a:off x="8412709" y="6296103"/>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2004404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8AC5A7-CE1D-1B83-E287-3CF1EB9791E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0"/>
            <a:ext cx="12204356"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a:prstGeom prst="rect">
            <a:avLst/>
          </a:prstGeo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a:prstGeom prst="rect">
            <a:avLst/>
          </a:prstGeo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pic>
        <p:nvPicPr>
          <p:cNvPr id="8" name="Picture 7">
            <a:extLst>
              <a:ext uri="{FF2B5EF4-FFF2-40B4-BE49-F238E27FC236}">
                <a16:creationId xmlns:a16="http://schemas.microsoft.com/office/drawing/2014/main" id="{34043C7E-BFE3-1C4D-4FCF-80E2651BA6F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8036" y="292661"/>
            <a:ext cx="2590676" cy="908868"/>
          </a:xfrm>
          <a:prstGeom prst="rect">
            <a:avLst/>
          </a:prstGeom>
        </p:spPr>
      </p:pic>
      <p:pic>
        <p:nvPicPr>
          <p:cNvPr id="4" name="Picture 3">
            <a:extLst>
              <a:ext uri="{FF2B5EF4-FFF2-40B4-BE49-F238E27FC236}">
                <a16:creationId xmlns:a16="http://schemas.microsoft.com/office/drawing/2014/main" id="{268BA07C-E8CC-2770-CD11-614C8642FAA8}"/>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5" name="Picture 4">
            <a:extLst>
              <a:ext uri="{FF2B5EF4-FFF2-40B4-BE49-F238E27FC236}">
                <a16:creationId xmlns:a16="http://schemas.microsoft.com/office/drawing/2014/main" id="{BB709C16-38AD-F122-8440-D24E8DD31FD9}"/>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10" name="Picture 9">
            <a:extLst>
              <a:ext uri="{FF2B5EF4-FFF2-40B4-BE49-F238E27FC236}">
                <a16:creationId xmlns:a16="http://schemas.microsoft.com/office/drawing/2014/main" id="{60985552-FD67-CCED-EEFE-95A7E3B6FDDD}"/>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9" name="URL">
            <a:extLst>
              <a:ext uri="{FF2B5EF4-FFF2-40B4-BE49-F238E27FC236}">
                <a16:creationId xmlns:a16="http://schemas.microsoft.com/office/drawing/2014/main" id="{BA3A8F74-B6E4-8C19-67A1-8648A5F3A77E}"/>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ohtrise.org</a:t>
            </a:r>
          </a:p>
        </p:txBody>
      </p:sp>
    </p:spTree>
    <p:extLst>
      <p:ext uri="{BB962C8B-B14F-4D97-AF65-F5344CB8AC3E}">
        <p14:creationId xmlns:p14="http://schemas.microsoft.com/office/powerpoint/2010/main" val="28090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evidencecommission.org</a:t>
            </a:r>
          </a:p>
        </p:txBody>
      </p:sp>
    </p:spTree>
    <p:extLst>
      <p:ext uri="{BB962C8B-B14F-4D97-AF65-F5344CB8AC3E}">
        <p14:creationId xmlns:p14="http://schemas.microsoft.com/office/powerpoint/2010/main" val="2964879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0E6DADA7-D623-B7B4-1F8A-A0897704B7B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4709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3" name="Slide Number" descr="Page Number">
            <a:extLst>
              <a:ext uri="{FF2B5EF4-FFF2-40B4-BE49-F238E27FC236}">
                <a16:creationId xmlns:a16="http://schemas.microsoft.com/office/drawing/2014/main" id="{2EE494FE-42C1-E20D-32C6-30A77444BC16}"/>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112097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9645" y="6328045"/>
            <a:ext cx="1448179" cy="472799"/>
          </a:xfrm>
          <a:prstGeom prst="rect">
            <a:avLst/>
          </a:prstGeom>
        </p:spPr>
      </p:pic>
      <p:sp>
        <p:nvSpPr>
          <p:cNvPr id="2" name="URL">
            <a:extLst>
              <a:ext uri="{FF2B5EF4-FFF2-40B4-BE49-F238E27FC236}">
                <a16:creationId xmlns:a16="http://schemas.microsoft.com/office/drawing/2014/main" id="{6D6452D1-5264-126C-7D32-5D7065B529D1}"/>
              </a:ext>
            </a:extLst>
          </p:cNvPr>
          <p:cNvSpPr txBox="1"/>
          <p:nvPr userDrawn="1"/>
        </p:nvSpPr>
        <p:spPr>
          <a:xfrm>
            <a:off x="10064086" y="6363903"/>
            <a:ext cx="1911927"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evidencecommission.org</a:t>
            </a:r>
          </a:p>
        </p:txBody>
      </p:sp>
      <p:sp>
        <p:nvSpPr>
          <p:cNvPr id="5" name="Title Placeholder" descr="Master title">
            <a:extLst>
              <a:ext uri="{FF2B5EF4-FFF2-40B4-BE49-F238E27FC236}">
                <a16:creationId xmlns:a16="http://schemas.microsoft.com/office/drawing/2014/main" id="{53DECEC4-C40D-AF30-11EB-C4EE57841C10}"/>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10" name="Picture 9" descr="gcesc-globe.png">
            <a:extLst>
              <a:ext uri="{FF2B5EF4-FFF2-40B4-BE49-F238E27FC236}">
                <a16:creationId xmlns:a16="http://schemas.microsoft.com/office/drawing/2014/main" id="{B5B12BED-5F02-69EF-0B8B-33B751148AED}"/>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 y="0"/>
            <a:ext cx="4611702" cy="4905157"/>
          </a:xfrm>
          <a:prstGeom prst="rect">
            <a:avLst/>
          </a:prstGeom>
        </p:spPr>
      </p:pic>
      <p:sp>
        <p:nvSpPr>
          <p:cNvPr id="3" name="Slide Number" descr="Page Number">
            <a:extLst>
              <a:ext uri="{FF2B5EF4-FFF2-40B4-BE49-F238E27FC236}">
                <a16:creationId xmlns:a16="http://schemas.microsoft.com/office/drawing/2014/main" id="{386C9255-63F2-F060-0BF1-193836D4823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0922075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2"/>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lstStyle>
            <a:lvl1pPr>
              <a:lnSpc>
                <a:spcPct val="100000"/>
              </a:lnSpc>
              <a:spcBef>
                <a:spcPts val="0"/>
              </a:spcBef>
              <a:spcAft>
                <a:spcPts val="800"/>
              </a:spcAft>
              <a:defRPr>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a:solidFill>
                  <a:schemeClr val="accent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mcmasterforum.org</a:t>
            </a: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63807"/>
            <a:ext cx="1871414" cy="412185"/>
          </a:xfrm>
          <a:prstGeom prst="rect">
            <a:avLst/>
          </a:prstGeom>
        </p:spPr>
      </p:pic>
    </p:spTree>
    <p:extLst>
      <p:ext uri="{BB962C8B-B14F-4D97-AF65-F5344CB8AC3E}">
        <p14:creationId xmlns:p14="http://schemas.microsoft.com/office/powerpoint/2010/main" val="1410837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evidencecommission.org</a:t>
            </a:r>
          </a:p>
        </p:txBody>
      </p:sp>
    </p:spTree>
    <p:extLst>
      <p:ext uri="{BB962C8B-B14F-4D97-AF65-F5344CB8AC3E}">
        <p14:creationId xmlns:p14="http://schemas.microsoft.com/office/powerpoint/2010/main" val="3953220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Tree>
    <p:extLst>
      <p:ext uri="{BB962C8B-B14F-4D97-AF65-F5344CB8AC3E}">
        <p14:creationId xmlns:p14="http://schemas.microsoft.com/office/powerpoint/2010/main" val="9006162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63E6EE-4BB6-8A1C-E311-0E74B18F45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817" y="636516"/>
            <a:ext cx="11707283" cy="75325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471001"/>
            <a:ext cx="11708068" cy="4536015"/>
          </a:xfrm>
        </p:spPr>
        <p:txBody>
          <a:bodyPr lIns="108000"/>
          <a:lstStyle>
            <a:lvl1pPr>
              <a:lnSpc>
                <a:spcPct val="100000"/>
              </a:lnSpc>
              <a:spcBef>
                <a:spcPts val="0"/>
              </a:spcBef>
              <a:spcAft>
                <a:spcPts val="800"/>
              </a:spcAft>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p:txBody>
      </p:sp>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88021"/>
            <a:ext cx="11708068" cy="1006368"/>
          </a:xfrm>
          <a:prstGeom prst="rect">
            <a:avLst/>
          </a:prstGeom>
        </p:spPr>
        <p:txBody>
          <a:bodyPr vert="horz" lIns="91440" tIns="45720" rIns="91440" bIns="45720" rtlCol="0" anchor="ctr">
            <a:normAutofit/>
          </a:bodyPr>
          <a:lstStyle/>
          <a:p>
            <a:r>
              <a:rPr lang="en-US" dirty="0"/>
              <a:t>Click to edit Master title style</a:t>
            </a:r>
          </a:p>
        </p:txBody>
      </p:sp>
      <p:pic>
        <p:nvPicPr>
          <p:cNvPr id="11" name="Picture 10" descr="A picture containing text, sign&#10;&#10;Description automatically generated">
            <a:extLst>
              <a:ext uri="{FF2B5EF4-FFF2-40B4-BE49-F238E27FC236}">
                <a16:creationId xmlns:a16="http://schemas.microsoft.com/office/drawing/2014/main" id="{8286C0FB-52F0-3A89-90C6-66C46E6DD55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0" name="Slide Number" descr="Page Number">
            <a:extLst>
              <a:ext uri="{FF2B5EF4-FFF2-40B4-BE49-F238E27FC236}">
                <a16:creationId xmlns:a16="http://schemas.microsoft.com/office/drawing/2014/main" id="{8889B7D9-D7D3-4C70-618E-523C87036B7C}"/>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4157160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56918C-21C9-6DB5-578B-4935ECBCE9E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97966"/>
            <a:ext cx="11708068" cy="1006368"/>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pic>
        <p:nvPicPr>
          <p:cNvPr id="15" name="Picture 14">
            <a:extLst>
              <a:ext uri="{FF2B5EF4-FFF2-40B4-BE49-F238E27FC236}">
                <a16:creationId xmlns:a16="http://schemas.microsoft.com/office/drawing/2014/main" id="{7887F393-D9DA-571F-FA97-84AB11038AF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6" name="Picture 5">
            <a:extLst>
              <a:ext uri="{FF2B5EF4-FFF2-40B4-BE49-F238E27FC236}">
                <a16:creationId xmlns:a16="http://schemas.microsoft.com/office/drawing/2014/main" id="{9CA2BC82-0BCD-94E7-7591-DC38AD3272A2}"/>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8" name="Picture 7">
            <a:extLst>
              <a:ext uri="{FF2B5EF4-FFF2-40B4-BE49-F238E27FC236}">
                <a16:creationId xmlns:a16="http://schemas.microsoft.com/office/drawing/2014/main" id="{1F7D9490-01EF-47C8-A6C9-EEAEA15D1081}"/>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F0E28C1B-7A40-02EA-291B-4143D933067E}"/>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2" name="Subtitle Placeholder" descr="Slide sub title">
            <a:extLst>
              <a:ext uri="{FF2B5EF4-FFF2-40B4-BE49-F238E27FC236}">
                <a16:creationId xmlns:a16="http://schemas.microsoft.com/office/drawing/2014/main" id="{D01753F0-8A93-6545-8EE2-9FC39B214B17}"/>
              </a:ext>
            </a:extLst>
          </p:cNvPr>
          <p:cNvSpPr>
            <a:spLocks noGrp="1"/>
          </p:cNvSpPr>
          <p:nvPr>
            <p:ph type="body" sz="quarter" idx="12" hasCustomPrompt="1"/>
          </p:nvPr>
        </p:nvSpPr>
        <p:spPr>
          <a:xfrm>
            <a:off x="268643" y="1227015"/>
            <a:ext cx="11707283" cy="387526"/>
          </a:xfrm>
          <a:prstGeom prst="rect">
            <a:avLst/>
          </a:prstGeom>
        </p:spPr>
        <p:txBody>
          <a:bodyPr>
            <a:noAutofit/>
          </a:bodyPr>
          <a:lstStyle>
            <a:lvl1pPr marL="0" indent="0">
              <a:buNone/>
              <a:defRPr sz="2000">
                <a:solidFill>
                  <a:srgbClr val="254776"/>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4" name="Content Placeholder" descr="Slide content">
            <a:extLst>
              <a:ext uri="{FF2B5EF4-FFF2-40B4-BE49-F238E27FC236}">
                <a16:creationId xmlns:a16="http://schemas.microsoft.com/office/drawing/2014/main" id="{79F571C7-8005-30EC-77E6-BA129628E35B}"/>
              </a:ext>
            </a:extLst>
          </p:cNvPr>
          <p:cNvSpPr>
            <a:spLocks noGrp="1"/>
          </p:cNvSpPr>
          <p:nvPr>
            <p:ph idx="1" hasCustomPrompt="1"/>
          </p:nvPr>
        </p:nvSpPr>
        <p:spPr>
          <a:xfrm>
            <a:off x="267858" y="1755185"/>
            <a:ext cx="11708068" cy="4251831"/>
          </a:xfrm>
          <a:prstGeom prst="rect">
            <a:avLst/>
          </a:prstGeom>
        </p:spPr>
        <p:txBody>
          <a:bodyPr lIns="108000">
            <a:normAutofit/>
          </a:bodyPr>
          <a:lstStyle>
            <a:lvl1pPr>
              <a:lnSpc>
                <a:spcPct val="100000"/>
              </a:lnSpc>
              <a:spcBef>
                <a:spcPts val="0"/>
              </a:spcBef>
              <a:spcAft>
                <a:spcPts val="800"/>
              </a:spcAft>
              <a:defRPr sz="1800">
                <a:solidFill>
                  <a:srgbClr val="254776"/>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3" name="Slide Number" descr="Page Number">
            <a:extLst>
              <a:ext uri="{FF2B5EF4-FFF2-40B4-BE49-F238E27FC236}">
                <a16:creationId xmlns:a16="http://schemas.microsoft.com/office/drawing/2014/main" id="{AAACD45C-AF20-239D-FA9C-0239E487B104}"/>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596973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3" name="Picture 2">
            <a:extLst>
              <a:ext uri="{FF2B5EF4-FFF2-40B4-BE49-F238E27FC236}">
                <a16:creationId xmlns:a16="http://schemas.microsoft.com/office/drawing/2014/main" id="{8FF3C875-2A25-22C0-671F-5148EAAA1CDF}"/>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4" name="Picture 3">
            <a:extLst>
              <a:ext uri="{FF2B5EF4-FFF2-40B4-BE49-F238E27FC236}">
                <a16:creationId xmlns:a16="http://schemas.microsoft.com/office/drawing/2014/main" id="{EC4118BD-F21A-4C77-A36A-C5A3CB34487E}"/>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5" name="Picture 4">
            <a:extLst>
              <a:ext uri="{FF2B5EF4-FFF2-40B4-BE49-F238E27FC236}">
                <a16:creationId xmlns:a16="http://schemas.microsoft.com/office/drawing/2014/main" id="{DCB9B4C3-8F10-E4A2-7064-1A03F840E1AF}"/>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6" name="Slide Number" descr="Page Number">
            <a:extLst>
              <a:ext uri="{FF2B5EF4-FFF2-40B4-BE49-F238E27FC236}">
                <a16:creationId xmlns:a16="http://schemas.microsoft.com/office/drawing/2014/main" id="{00FCE9D3-8B48-4FBB-15C4-A3005427F107}"/>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374323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Header-alternative-footer">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98B3AF4-F9A3-BCC5-3587-29807D534A88}"/>
              </a:ext>
            </a:extLst>
          </p:cNvPr>
          <p:cNvSpPr txBox="1"/>
          <p:nvPr userDrawn="1"/>
        </p:nvSpPr>
        <p:spPr>
          <a:xfrm>
            <a:off x="5921595" y="6438489"/>
            <a:ext cx="400594" cy="276999"/>
          </a:xfrm>
          <a:prstGeom prst="rect">
            <a:avLst/>
          </a:prstGeom>
          <a:noFill/>
        </p:spPr>
        <p:txBody>
          <a:bodyPr wrap="square">
            <a:spAutoFit/>
          </a:bodyPr>
          <a:lstStyle/>
          <a:p>
            <a:fld id="{E2CB33EA-91D6-F140-A440-0A130B2A34DE}" type="slidenum">
              <a:rPr kumimoji="0" lang="en-US" sz="1200" b="0" i="0" u="none" strike="noStrike" kern="1200" cap="none" spc="0" normalizeH="0" baseline="0" noProof="0" smtClean="0">
                <a:ln>
                  <a:noFill/>
                </a:ln>
                <a:solidFill>
                  <a:srgbClr val="464F55"/>
                </a:solidFill>
                <a:effectLst/>
                <a:uLnTx/>
                <a:uFillTx/>
                <a:latin typeface="Arial" charset="0"/>
                <a:cs typeface="Arial" charset="0"/>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lang="en-US" dirty="0"/>
          </a:p>
        </p:txBody>
      </p:sp>
      <p:sp>
        <p:nvSpPr>
          <p:cNvPr id="12" name="URL">
            <a:extLst>
              <a:ext uri="{FF2B5EF4-FFF2-40B4-BE49-F238E27FC236}">
                <a16:creationId xmlns:a16="http://schemas.microsoft.com/office/drawing/2014/main" id="{DFC38A3E-2DE4-ABD1-C650-84453B097380}"/>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ohtrise.org</a:t>
            </a:r>
          </a:p>
        </p:txBody>
      </p:sp>
      <p:cxnSp>
        <p:nvCxnSpPr>
          <p:cNvPr id="13" name="Straight Connector 12">
            <a:extLst>
              <a:ext uri="{FF2B5EF4-FFF2-40B4-BE49-F238E27FC236}">
                <a16:creationId xmlns:a16="http://schemas.microsoft.com/office/drawing/2014/main" id="{519AE2E0-C284-1B41-900D-F2B58C0FDA9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pic>
        <p:nvPicPr>
          <p:cNvPr id="2" name="Picture 1">
            <a:extLst>
              <a:ext uri="{FF2B5EF4-FFF2-40B4-BE49-F238E27FC236}">
                <a16:creationId xmlns:a16="http://schemas.microsoft.com/office/drawing/2014/main" id="{DFD2476B-3E64-2975-47B7-0F07962EFA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02537" y="6363974"/>
            <a:ext cx="1214377" cy="426031"/>
          </a:xfrm>
          <a:prstGeom prst="rect">
            <a:avLst/>
          </a:prstGeom>
        </p:spPr>
      </p:pic>
      <p:pic>
        <p:nvPicPr>
          <p:cNvPr id="3" name="Picture 2">
            <a:extLst>
              <a:ext uri="{FF2B5EF4-FFF2-40B4-BE49-F238E27FC236}">
                <a16:creationId xmlns:a16="http://schemas.microsoft.com/office/drawing/2014/main" id="{05728BFA-1D91-A50F-8BB8-E69B8233EE8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4E171970-AE67-688E-D62F-A9363DB44F45}"/>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5" name="Picture 4">
            <a:extLst>
              <a:ext uri="{FF2B5EF4-FFF2-40B4-BE49-F238E27FC236}">
                <a16:creationId xmlns:a16="http://schemas.microsoft.com/office/drawing/2014/main" id="{E796BD3E-A988-DE44-59A6-1E3F0EC26CCB}"/>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Tree>
    <p:extLst>
      <p:ext uri="{BB962C8B-B14F-4D97-AF65-F5344CB8AC3E}">
        <p14:creationId xmlns:p14="http://schemas.microsoft.com/office/powerpoint/2010/main" val="554581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
        <p:nvSpPr>
          <p:cNvPr id="3" name="Slide Number" descr="Page Number">
            <a:extLst>
              <a:ext uri="{FF2B5EF4-FFF2-40B4-BE49-F238E27FC236}">
                <a16:creationId xmlns:a16="http://schemas.microsoft.com/office/drawing/2014/main" id="{4FDE7AFF-E21A-E764-AFB7-E16FED24D17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1331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solidFill>
                  <a:schemeClr val="tx1"/>
                </a:solidFill>
              </a:rPr>
              <a:t>Click to edit Master title style</a:t>
            </a:r>
          </a:p>
        </p:txBody>
      </p:sp>
      <p:sp>
        <p:nvSpPr>
          <p:cNvPr id="3" name="Slide Number" descr="Page Number">
            <a:extLst>
              <a:ext uri="{FF2B5EF4-FFF2-40B4-BE49-F238E27FC236}">
                <a16:creationId xmlns:a16="http://schemas.microsoft.com/office/drawing/2014/main" id="{8B21C6B0-64F8-438D-B519-D29BD7AD695B}"/>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92526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pic>
        <p:nvPicPr>
          <p:cNvPr id="9" name="Picture 8">
            <a:extLst>
              <a:ext uri="{FF2B5EF4-FFF2-40B4-BE49-F238E27FC236}">
                <a16:creationId xmlns:a16="http://schemas.microsoft.com/office/drawing/2014/main" id="{B0035B61-1130-5D8F-0252-703326EE5F1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3138" y="0"/>
            <a:ext cx="4294557" cy="4538290"/>
          </a:xfrm>
          <a:prstGeom prst="rect">
            <a:avLst/>
          </a:prstGeom>
          <a:effectLst>
            <a:outerShdw blurRad="215900" dist="63500" dir="2880000" algn="ctr" rotWithShape="0">
              <a:srgbClr val="000000">
                <a:alpha val="14000"/>
              </a:srgb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ohtrise.org</a:t>
            </a:r>
          </a:p>
        </p:txBody>
      </p:sp>
      <p:pic>
        <p:nvPicPr>
          <p:cNvPr id="5" name="Picture 4">
            <a:extLst>
              <a:ext uri="{FF2B5EF4-FFF2-40B4-BE49-F238E27FC236}">
                <a16:creationId xmlns:a16="http://schemas.microsoft.com/office/drawing/2014/main" id="{CDDE58FB-CA8C-9E69-3E2D-235DFFEA52C6}"/>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119544" y="6338696"/>
            <a:ext cx="1190753" cy="417743"/>
          </a:xfrm>
          <a:prstGeom prst="rect">
            <a:avLst/>
          </a:prstGeom>
        </p:spPr>
      </p:pic>
      <p:sp>
        <p:nvSpPr>
          <p:cNvPr id="6" name="Title Placeholder" descr="Master title">
            <a:extLst>
              <a:ext uri="{FF2B5EF4-FFF2-40B4-BE49-F238E27FC236}">
                <a16:creationId xmlns:a16="http://schemas.microsoft.com/office/drawing/2014/main" id="{D0D1B03B-D400-D709-6F20-B885F4EA2B4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spTree>
    <p:extLst>
      <p:ext uri="{BB962C8B-B14F-4D97-AF65-F5344CB8AC3E}">
        <p14:creationId xmlns:p14="http://schemas.microsoft.com/office/powerpoint/2010/main" val="286295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esnca.org</a:t>
            </a: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161329" cy="668919"/>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14" name="Rectangle 13">
            <a:extLst>
              <a:ext uri="{FF2B5EF4-FFF2-40B4-BE49-F238E27FC236}">
                <a16:creationId xmlns:a16="http://schemas.microsoft.com/office/drawing/2014/main" id="{CF59BE37-8606-3994-5ED5-0461E9762042}"/>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70168" y="1177836"/>
            <a:ext cx="2260588" cy="2260588"/>
          </a:xfrm>
          <a:prstGeom prst="rect">
            <a:avLst/>
          </a:prstGeom>
        </p:spPr>
      </p:pic>
      <p:sp>
        <p:nvSpPr>
          <p:cNvPr id="3" name="Text Placeholder 2">
            <a:extLst>
              <a:ext uri="{FF2B5EF4-FFF2-40B4-BE49-F238E27FC236}">
                <a16:creationId xmlns:a16="http://schemas.microsoft.com/office/drawing/2014/main" id="{B7178D7B-6609-E304-4B59-338A1771D575}"/>
              </a:ext>
            </a:extLst>
          </p:cNvPr>
          <p:cNvSpPr>
            <a:spLocks noGrp="1"/>
          </p:cNvSpPr>
          <p:nvPr>
            <p:ph type="body" sz="quarter" idx="10" hasCustomPrompt="1"/>
          </p:nvPr>
        </p:nvSpPr>
        <p:spPr>
          <a:xfrm>
            <a:off x="3413125" y="1711325"/>
            <a:ext cx="6211888" cy="1311275"/>
          </a:xfrm>
        </p:spPr>
        <p:txBody>
          <a:bodyPr anchor="ctr">
            <a:normAutofit/>
          </a:bodyPr>
          <a:lstStyle>
            <a:lvl1pPr marL="0" indent="0" algn="ctr">
              <a:buNone/>
              <a:defRPr sz="3200">
                <a:solidFill>
                  <a:schemeClr val="tx1"/>
                </a:solidFill>
              </a:defRPr>
            </a:lvl1pPr>
          </a:lstStyle>
          <a:p>
            <a:pPr lvl="0"/>
            <a:r>
              <a:rPr lang="en-US" dirty="0"/>
              <a:t>ESN-CA Presentation</a:t>
            </a:r>
          </a:p>
        </p:txBody>
      </p:sp>
      <p:sp>
        <p:nvSpPr>
          <p:cNvPr id="6" name="Text Placeholder 5">
            <a:extLst>
              <a:ext uri="{FF2B5EF4-FFF2-40B4-BE49-F238E27FC236}">
                <a16:creationId xmlns:a16="http://schemas.microsoft.com/office/drawing/2014/main" id="{9EDC4C4C-963C-2447-5839-A062402B9846}"/>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tx1"/>
                </a:solidFill>
              </a:defRPr>
            </a:lvl1pPr>
          </a:lstStyle>
          <a:p>
            <a:pPr lvl="0"/>
            <a:r>
              <a:rPr lang="en-US" dirty="0"/>
              <a:t>1 January 2023</a:t>
            </a:r>
          </a:p>
        </p:txBody>
      </p:sp>
      <p:sp>
        <p:nvSpPr>
          <p:cNvPr id="8" name="Text Placeholder 7">
            <a:extLst>
              <a:ext uri="{FF2B5EF4-FFF2-40B4-BE49-F238E27FC236}">
                <a16:creationId xmlns:a16="http://schemas.microsoft.com/office/drawing/2014/main" id="{3630CF52-F89A-7595-7194-034A13192D40}"/>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buNone/>
              <a:defRPr sz="1200">
                <a:solidFill>
                  <a:schemeClr val="tx1"/>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Tree>
    <p:extLst>
      <p:ext uri="{BB962C8B-B14F-4D97-AF65-F5344CB8AC3E}">
        <p14:creationId xmlns:p14="http://schemas.microsoft.com/office/powerpoint/2010/main" val="3022942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6EEA609-AB6F-7C46-A4F8-A4B40A820A8B}"/>
              </a:ext>
            </a:extLst>
          </p:cNvPr>
          <p:cNvSpPr/>
          <p:nvPr userDrawn="1"/>
        </p:nvSpPr>
        <p:spPr>
          <a:xfrm>
            <a:off x="0" y="6257838"/>
            <a:ext cx="12192000" cy="600162"/>
          </a:xfrm>
          <a:prstGeom prst="rect">
            <a:avLst/>
          </a:prstGeom>
          <a:solidFill>
            <a:srgbClr val="95CBF7">
              <a:alpha val="49804"/>
            </a:srgbClr>
          </a:solidFill>
          <a:ln>
            <a:no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300" b="0" i="0" u="none" strike="noStrike" cap="none" spc="0" normalizeH="0" baseline="0" dirty="0">
              <a:ln>
                <a:noFill/>
              </a:ln>
              <a:solidFill>
                <a:srgbClr val="4086C8"/>
              </a:solidFill>
              <a:effectLst/>
              <a:uFillTx/>
              <a:latin typeface="+mj-lt"/>
              <a:ea typeface="+mj-ea"/>
              <a:cs typeface="+mj-cs"/>
              <a:sym typeface="Arial"/>
            </a:endParaRPr>
          </a:p>
        </p:txBody>
      </p:sp>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spTree>
    <p:extLst>
      <p:ext uri="{BB962C8B-B14F-4D97-AF65-F5344CB8AC3E}">
        <p14:creationId xmlns:p14="http://schemas.microsoft.com/office/powerpoint/2010/main" val="319424877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4" r:id="rId6"/>
    <p:sldLayoutId id="2147483751" r:id="rId7"/>
    <p:sldLayoutId id="2147483756" r:id="rId8"/>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0"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1pPr>
      <a:lvl2pPr marL="23336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2pPr>
      <a:lvl3pPr marL="485775" indent="0" algn="l" defTabSz="457189" rtl="0" eaLnBrk="1" latinLnBrk="0" hangingPunct="1">
        <a:lnSpc>
          <a:spcPct val="100000"/>
        </a:lnSpc>
        <a:spcBef>
          <a:spcPts val="0"/>
        </a:spcBef>
        <a:spcAft>
          <a:spcPts val="300"/>
        </a:spcAft>
        <a:buClr>
          <a:schemeClr val="tx1"/>
        </a:buClr>
        <a:buFont typeface="Arial"/>
        <a:buNone/>
        <a:defRPr sz="1800" b="0" i="0" kern="1200">
          <a:solidFill>
            <a:schemeClr val="tx1"/>
          </a:solidFill>
          <a:latin typeface="Arial" charset="0"/>
          <a:ea typeface="+mn-ea"/>
          <a:cs typeface="+mn-cs"/>
        </a:defRPr>
      </a:lvl3pPr>
      <a:lvl4pPr marL="76041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4pPr>
      <a:lvl5pPr marL="1025525"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Content Placeholder" descr="Slide Content">
            <a:extLst>
              <a:ext uri="{FF2B5EF4-FFF2-40B4-BE49-F238E27FC236}">
                <a16:creationId xmlns:a16="http://schemas.microsoft.com/office/drawing/2014/main" id="{54931BD3-27C1-6D4D-A211-9C44971376B2}"/>
              </a:ext>
            </a:extLst>
          </p:cNvPr>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8" name="Straight Connector 7">
            <a:extLst>
              <a:ext uri="{FF2B5EF4-FFF2-40B4-BE49-F238E27FC236}">
                <a16:creationId xmlns:a16="http://schemas.microsoft.com/office/drawing/2014/main" id="{FDC97035-971C-30AD-9BC4-8110D7C3245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69366514"/>
      </p:ext>
    </p:extLst>
  </p:cSld>
  <p:clrMap bg1="lt1" tx1="dk1" bg2="lt2" tx2="dk2" accent1="accent1" accent2="accent2" accent3="accent3" accent4="accent4" accent5="accent5" accent6="accent6" hlink="hlink" folHlink="folHlink"/>
  <p:sldLayoutIdLst>
    <p:sldLayoutId id="2147483727" r:id="rId1"/>
    <p:sldLayoutId id="2147483722" r:id="rId2"/>
    <p:sldLayoutId id="2147483723" r:id="rId3"/>
    <p:sldLayoutId id="2147483724" r:id="rId4"/>
    <p:sldLayoutId id="2147483757" r:id="rId5"/>
    <p:sldLayoutId id="2147483726" r:id="rId6"/>
    <p:sldLayoutId id="214748375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54776"/>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54776"/>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54776"/>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10" name="Straight Connector 9">
            <a:extLst>
              <a:ext uri="{FF2B5EF4-FFF2-40B4-BE49-F238E27FC236}">
                <a16:creationId xmlns:a16="http://schemas.microsoft.com/office/drawing/2014/main" id="{24220E00-5CFF-0AE1-9606-366474FAFAE9}"/>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68115806"/>
      </p:ext>
    </p:extLst>
  </p:cSld>
  <p:clrMap bg1="lt1" tx1="dk1" bg2="lt2" tx2="dk2" accent1="accent1" accent2="accent2" accent3="accent3" accent4="accent4" accent5="accent5" accent6="accent6" hlink="hlink" folHlink="folHlink"/>
  <p:sldLayoutIdLst>
    <p:sldLayoutId id="2147483736" r:id="rId1"/>
    <p:sldLayoutId id="2147483729" r:id="rId2"/>
    <p:sldLayoutId id="2147483735" r:id="rId3"/>
    <p:sldLayoutId id="2147483700" r:id="rId4"/>
    <p:sldLayoutId id="2147483760" r:id="rId5"/>
    <p:sldLayoutId id="2147483761" r:id="rId6"/>
    <p:sldLayoutId id="2147483734" r:id="rId7"/>
    <p:sldLayoutId id="2147483762" r:id="rId8"/>
    <p:sldLayoutId id="2147483763" r:id="rId9"/>
    <p:sldLayoutId id="2147483764" r:id="rId10"/>
    <p:sldLayoutId id="2147483765" r:id="rId11"/>
    <p:sldLayoutId id="2147483766" r:id="rId12"/>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285750" indent="-285750" algn="l" defTabSz="457189" rtl="0" eaLnBrk="1" latinLnBrk="0" hangingPunct="1">
        <a:lnSpc>
          <a:spcPct val="100000"/>
        </a:lnSpc>
        <a:spcBef>
          <a:spcPts val="0"/>
        </a:spcBef>
        <a:spcAft>
          <a:spcPts val="800"/>
        </a:spcAft>
        <a:buClr>
          <a:srgbClr val="254776"/>
        </a:buClr>
        <a:buFont typeface="Arial" panose="020B0604020202020204" pitchFamily="34" charset="0"/>
        <a:buChar char="•"/>
        <a:defRPr sz="1800" b="0" i="0" kern="1200">
          <a:solidFill>
            <a:srgbClr val="464F55"/>
          </a:solidFill>
          <a:latin typeface="Arial" charset="0"/>
          <a:ea typeface="+mn-ea"/>
          <a:cs typeface="+mn-cs"/>
        </a:defRPr>
      </a:lvl1pPr>
      <a:lvl2pPr marL="646934" indent="-285744" algn="l" defTabSz="457189" rtl="0" eaLnBrk="1" latinLnBrk="0" hangingPunct="1">
        <a:lnSpc>
          <a:spcPct val="100000"/>
        </a:lnSpc>
        <a:spcBef>
          <a:spcPts val="0"/>
        </a:spcBef>
        <a:spcAft>
          <a:spcPts val="800"/>
        </a:spcAft>
        <a:buClr>
          <a:srgbClr val="254776"/>
        </a:buClr>
        <a:buSzPct val="65000"/>
        <a:buFont typeface="Courier New" panose="02070309020205020404" pitchFamily="49" charset="0"/>
        <a:buChar char="o"/>
        <a:defRPr sz="1800" b="0" i="0" kern="1200">
          <a:solidFill>
            <a:schemeClr val="tx1"/>
          </a:solidFill>
          <a:latin typeface="Arial" charset="0"/>
          <a:ea typeface="+mn-ea"/>
          <a:cs typeface="+mn-cs"/>
        </a:defRPr>
      </a:lvl2pPr>
      <a:lvl3pPr marL="902977" indent="-228594" algn="l" defTabSz="457189" rtl="0" eaLnBrk="1" latinLnBrk="0" hangingPunct="1">
        <a:lnSpc>
          <a:spcPct val="100000"/>
        </a:lnSpc>
        <a:spcBef>
          <a:spcPts val="0"/>
        </a:spcBef>
        <a:spcAft>
          <a:spcPts val="800"/>
        </a:spcAft>
        <a:buClr>
          <a:schemeClr val="tx1">
            <a:lumMod val="60000"/>
            <a:lumOff val="40000"/>
          </a:schemeClr>
        </a:buClr>
        <a:buFont typeface="Arial"/>
        <a:buChar char="•"/>
        <a:defRPr sz="1800" b="0" i="0" kern="1200">
          <a:solidFill>
            <a:schemeClr val="tx1"/>
          </a:solidFill>
          <a:latin typeface="Arial" charset="0"/>
          <a:ea typeface="+mn-ea"/>
          <a:cs typeface="+mn-cs"/>
        </a:defRPr>
      </a:lvl3pPr>
      <a:lvl4pPr marL="1168171" indent="-228594" algn="l" defTabSz="457189" rtl="0" eaLnBrk="1" latinLnBrk="0" hangingPunct="1">
        <a:lnSpc>
          <a:spcPct val="100000"/>
        </a:lnSpc>
        <a:spcBef>
          <a:spcPts val="0"/>
        </a:spcBef>
        <a:spcAft>
          <a:spcPts val="800"/>
        </a:spcAft>
        <a:buClr>
          <a:schemeClr val="tx1">
            <a:lumMod val="60000"/>
            <a:lumOff val="40000"/>
          </a:schemeClr>
        </a:buClr>
        <a:buSzPct val="65000"/>
        <a:buFont typeface="Courier New" panose="02070309020205020404" pitchFamily="49" charset="0"/>
        <a:buChar char="o"/>
        <a:defRPr sz="1800" b="0" i="0" kern="1200">
          <a:solidFill>
            <a:schemeClr val="tx1"/>
          </a:solidFill>
          <a:latin typeface="Arial" charset="0"/>
          <a:ea typeface="+mn-ea"/>
          <a:cs typeface="+mn-cs"/>
        </a:defRPr>
      </a:lvl4pPr>
      <a:lvl5pPr marL="1433364" indent="-228594" algn="l" defTabSz="457189" rtl="0" eaLnBrk="1" latinLnBrk="0" hangingPunct="1">
        <a:lnSpc>
          <a:spcPct val="100000"/>
        </a:lnSpc>
        <a:spcBef>
          <a:spcPts val="0"/>
        </a:spcBef>
        <a:spcAft>
          <a:spcPts val="800"/>
        </a:spcAft>
        <a:buClr>
          <a:schemeClr val="tx1">
            <a:lumMod val="60000"/>
            <a:lumOff val="40000"/>
          </a:schemeClr>
        </a:buClr>
        <a:buFont typeface="Arial" panose="020B0604020202020204" pitchFamily="34" charset="0"/>
        <a:buChar char="•"/>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4EFA6-0E78-FF20-3EE2-BA860B5F0D00}"/>
            </a:ext>
          </a:extLst>
        </p:cNvPr>
        <p:cNvGrpSpPr/>
        <p:nvPr/>
      </p:nvGrpSpPr>
      <p:grpSpPr>
        <a:xfrm>
          <a:off x="0" y="0"/>
          <a:ext cx="0" cy="0"/>
          <a:chOff x="0" y="0"/>
          <a:chExt cx="0" cy="0"/>
        </a:xfrm>
      </p:grpSpPr>
      <p:sp>
        <p:nvSpPr>
          <p:cNvPr id="2" name="Title 14">
            <a:extLst>
              <a:ext uri="{FF2B5EF4-FFF2-40B4-BE49-F238E27FC236}">
                <a16:creationId xmlns:a16="http://schemas.microsoft.com/office/drawing/2014/main" id="{BF9F28DD-98CF-F545-201A-17668F7F2500}"/>
              </a:ext>
            </a:extLst>
          </p:cNvPr>
          <p:cNvSpPr txBox="1">
            <a:spLocks/>
          </p:cNvSpPr>
          <p:nvPr/>
        </p:nvSpPr>
        <p:spPr>
          <a:xfrm>
            <a:off x="267858" y="97077"/>
            <a:ext cx="11613366" cy="1006368"/>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a:lstStyle>
          <a:p>
            <a:pPr defTabSz="914400" hangingPunct="0">
              <a:spcBef>
                <a:spcPts val="0"/>
              </a:spcBef>
              <a:defRPr/>
            </a:pPr>
            <a:r>
              <a:rPr lang="ja-JP" altLang="en-US" dirty="0"/>
              <a:t>実装の第</a:t>
            </a:r>
            <a:r>
              <a:rPr lang="en-US" altLang="ja-JP" dirty="0"/>
              <a:t>2</a:t>
            </a:r>
            <a:r>
              <a:rPr lang="ja-JP" altLang="en-US" dirty="0"/>
              <a:t>優先事項に関する推進力醸成の兆候：</a:t>
            </a:r>
          </a:p>
          <a:p>
            <a:pPr defTabSz="914400" hangingPunct="0">
              <a:spcBef>
                <a:spcPts val="0"/>
              </a:spcBef>
              <a:defRPr/>
            </a:pPr>
            <a:r>
              <a:rPr lang="ja-JP" altLang="en-US" dirty="0"/>
              <a:t>グローバルエビデンスアーキテクチャの強化および活用</a:t>
            </a:r>
          </a:p>
        </p:txBody>
      </p:sp>
      <p:sp>
        <p:nvSpPr>
          <p:cNvPr id="10" name="Slide Number Placeholder 4">
            <a:extLst>
              <a:ext uri="{FF2B5EF4-FFF2-40B4-BE49-F238E27FC236}">
                <a16:creationId xmlns:a16="http://schemas.microsoft.com/office/drawing/2014/main" id="{233BEB13-9E09-703D-8024-E3FE53859403}"/>
              </a:ext>
            </a:extLst>
          </p:cNvPr>
          <p:cNvSpPr>
            <a:spLocks noGrp="1"/>
          </p:cNvSpPr>
          <p:nvPr>
            <p:ph type="sldNum" sz="quarter" idx="4"/>
          </p:nvPr>
        </p:nvSpPr>
        <p:spPr/>
        <p:txBody>
          <a:bodyPr/>
          <a:lstStyle/>
          <a:p>
            <a:fld id="{E2CB33EA-91D6-F140-A440-0A130B2A34DE}" type="slidenum">
              <a:rPr lang="en-US" smtClean="0"/>
              <a:pPr/>
              <a:t>1</a:t>
            </a:fld>
            <a:endParaRPr lang="en-US" dirty="0"/>
          </a:p>
        </p:txBody>
      </p:sp>
      <p:graphicFrame>
        <p:nvGraphicFramePr>
          <p:cNvPr id="8" name="Diagram 7">
            <a:extLst>
              <a:ext uri="{FF2B5EF4-FFF2-40B4-BE49-F238E27FC236}">
                <a16:creationId xmlns:a16="http://schemas.microsoft.com/office/drawing/2014/main" id="{D33D8644-7B6A-7B29-DBF1-6DC9D6005FC5}"/>
              </a:ext>
            </a:extLst>
          </p:cNvPr>
          <p:cNvGraphicFramePr/>
          <p:nvPr>
            <p:extLst>
              <p:ext uri="{D42A27DB-BD31-4B8C-83A1-F6EECF244321}">
                <p14:modId xmlns:p14="http://schemas.microsoft.com/office/powerpoint/2010/main" val="2938797420"/>
              </p:ext>
            </p:extLst>
          </p:nvPr>
        </p:nvGraphicFramePr>
        <p:xfrm>
          <a:off x="-1002120" y="1282045"/>
          <a:ext cx="14153321" cy="49398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Oval 11">
            <a:extLst>
              <a:ext uri="{FF2B5EF4-FFF2-40B4-BE49-F238E27FC236}">
                <a16:creationId xmlns:a16="http://schemas.microsoft.com/office/drawing/2014/main" id="{EE80E347-1002-BEB6-E5DA-506FCF3563C8}"/>
              </a:ext>
            </a:extLst>
          </p:cNvPr>
          <p:cNvSpPr/>
          <p:nvPr/>
        </p:nvSpPr>
        <p:spPr>
          <a:xfrm>
            <a:off x="1169938" y="1282045"/>
            <a:ext cx="707283" cy="702867"/>
          </a:xfrm>
          <a:prstGeom prst="ellipse">
            <a:avLst/>
          </a:prstGeom>
          <a:solidFill>
            <a:schemeClr val="accent3">
              <a:lumMod val="20000"/>
              <a:lumOff val="80000"/>
            </a:schemeClr>
          </a:solidFill>
          <a:ln>
            <a:solidFill>
              <a:schemeClr val="accent3"/>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en-CA" sz="1800" b="1" dirty="0">
                <a:solidFill>
                  <a:schemeClr val="tx1"/>
                </a:solidFill>
              </a:rPr>
              <a:t>2a</a:t>
            </a:r>
          </a:p>
        </p:txBody>
      </p:sp>
      <p:sp>
        <p:nvSpPr>
          <p:cNvPr id="13" name="Oval 12">
            <a:extLst>
              <a:ext uri="{FF2B5EF4-FFF2-40B4-BE49-F238E27FC236}">
                <a16:creationId xmlns:a16="http://schemas.microsoft.com/office/drawing/2014/main" id="{1DBC95A0-F228-BE5D-1A45-C74B14778A75}"/>
              </a:ext>
            </a:extLst>
          </p:cNvPr>
          <p:cNvSpPr/>
          <p:nvPr/>
        </p:nvSpPr>
        <p:spPr>
          <a:xfrm>
            <a:off x="1193642" y="2137641"/>
            <a:ext cx="707283" cy="702867"/>
          </a:xfrm>
          <a:prstGeom prst="ellipse">
            <a:avLst/>
          </a:prstGeom>
          <a:solidFill>
            <a:schemeClr val="accent3">
              <a:lumMod val="20000"/>
              <a:lumOff val="80000"/>
            </a:schemeClr>
          </a:solidFill>
          <a:ln>
            <a:solidFill>
              <a:schemeClr val="accent3"/>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en-CA" sz="1800" b="1" dirty="0">
                <a:solidFill>
                  <a:schemeClr val="tx1"/>
                </a:solidFill>
              </a:rPr>
              <a:t>2b</a:t>
            </a:r>
          </a:p>
        </p:txBody>
      </p:sp>
      <p:sp>
        <p:nvSpPr>
          <p:cNvPr id="14" name="Oval 13">
            <a:extLst>
              <a:ext uri="{FF2B5EF4-FFF2-40B4-BE49-F238E27FC236}">
                <a16:creationId xmlns:a16="http://schemas.microsoft.com/office/drawing/2014/main" id="{A4FA833B-8D81-185B-6B9C-6999D6E9BD33}"/>
              </a:ext>
            </a:extLst>
          </p:cNvPr>
          <p:cNvSpPr/>
          <p:nvPr/>
        </p:nvSpPr>
        <p:spPr>
          <a:xfrm>
            <a:off x="1193642" y="2972720"/>
            <a:ext cx="707283" cy="702867"/>
          </a:xfrm>
          <a:prstGeom prst="ellipse">
            <a:avLst/>
          </a:prstGeom>
          <a:solidFill>
            <a:schemeClr val="accent3">
              <a:lumMod val="20000"/>
              <a:lumOff val="80000"/>
            </a:schemeClr>
          </a:solidFill>
          <a:ln>
            <a:solidFill>
              <a:schemeClr val="accent3"/>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en-CA" sz="1800" b="1" dirty="0">
                <a:solidFill>
                  <a:schemeClr val="tx1"/>
                </a:solidFill>
              </a:rPr>
              <a:t>2c</a:t>
            </a:r>
          </a:p>
        </p:txBody>
      </p:sp>
      <p:sp>
        <p:nvSpPr>
          <p:cNvPr id="15" name="Oval 14">
            <a:extLst>
              <a:ext uri="{FF2B5EF4-FFF2-40B4-BE49-F238E27FC236}">
                <a16:creationId xmlns:a16="http://schemas.microsoft.com/office/drawing/2014/main" id="{099F631A-D73B-4C55-C83F-2759E5C6FC7A}"/>
              </a:ext>
            </a:extLst>
          </p:cNvPr>
          <p:cNvSpPr/>
          <p:nvPr/>
        </p:nvSpPr>
        <p:spPr>
          <a:xfrm>
            <a:off x="1164143" y="3829678"/>
            <a:ext cx="707283" cy="702867"/>
          </a:xfrm>
          <a:prstGeom prst="ellipse">
            <a:avLst/>
          </a:prstGeom>
          <a:solidFill>
            <a:schemeClr val="accent3">
              <a:lumMod val="20000"/>
              <a:lumOff val="80000"/>
            </a:schemeClr>
          </a:solidFill>
          <a:ln>
            <a:solidFill>
              <a:schemeClr val="accent3"/>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en-CA" sz="1800" b="1" dirty="0">
                <a:solidFill>
                  <a:schemeClr val="tx1"/>
                </a:solidFill>
              </a:rPr>
              <a:t>2d</a:t>
            </a:r>
          </a:p>
        </p:txBody>
      </p:sp>
      <p:sp>
        <p:nvSpPr>
          <p:cNvPr id="16" name="Oval 15">
            <a:extLst>
              <a:ext uri="{FF2B5EF4-FFF2-40B4-BE49-F238E27FC236}">
                <a16:creationId xmlns:a16="http://schemas.microsoft.com/office/drawing/2014/main" id="{CC76B863-9501-9AA0-A4B8-7ECF7713887F}"/>
              </a:ext>
            </a:extLst>
          </p:cNvPr>
          <p:cNvSpPr/>
          <p:nvPr/>
        </p:nvSpPr>
        <p:spPr>
          <a:xfrm>
            <a:off x="1193642" y="4674335"/>
            <a:ext cx="707283" cy="702867"/>
          </a:xfrm>
          <a:prstGeom prst="ellipse">
            <a:avLst/>
          </a:prstGeom>
          <a:solidFill>
            <a:schemeClr val="accent3">
              <a:lumMod val="20000"/>
              <a:lumOff val="80000"/>
            </a:schemeClr>
          </a:solidFill>
          <a:ln>
            <a:solidFill>
              <a:schemeClr val="accent3"/>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en-CA" sz="1800" b="1" dirty="0">
                <a:solidFill>
                  <a:schemeClr val="tx1"/>
                </a:solidFill>
              </a:rPr>
              <a:t>2e</a:t>
            </a:r>
          </a:p>
        </p:txBody>
      </p:sp>
      <p:sp>
        <p:nvSpPr>
          <p:cNvPr id="17" name="Oval 16">
            <a:extLst>
              <a:ext uri="{FF2B5EF4-FFF2-40B4-BE49-F238E27FC236}">
                <a16:creationId xmlns:a16="http://schemas.microsoft.com/office/drawing/2014/main" id="{AC119B56-F81A-0486-8352-346730D6BBF4}"/>
              </a:ext>
            </a:extLst>
          </p:cNvPr>
          <p:cNvSpPr/>
          <p:nvPr/>
        </p:nvSpPr>
        <p:spPr>
          <a:xfrm>
            <a:off x="1169938" y="5518992"/>
            <a:ext cx="707283" cy="702867"/>
          </a:xfrm>
          <a:prstGeom prst="ellipse">
            <a:avLst/>
          </a:prstGeom>
          <a:solidFill>
            <a:schemeClr val="accent3">
              <a:lumMod val="20000"/>
              <a:lumOff val="80000"/>
            </a:schemeClr>
          </a:solidFill>
          <a:ln>
            <a:solidFill>
              <a:schemeClr val="accent3"/>
            </a:solidFill>
          </a:ln>
        </p:spPr>
        <p:style>
          <a:lnRef idx="2">
            <a:schemeClr val="lt1">
              <a:hueOff val="0"/>
              <a:satOff val="0"/>
              <a:lumOff val="0"/>
              <a:alphaOff val="0"/>
            </a:schemeClr>
          </a:lnRef>
          <a:fillRef idx="1">
            <a:schemeClr val="accent4">
              <a:tint val="50000"/>
              <a:alpha val="90000"/>
              <a:hueOff val="0"/>
              <a:satOff val="0"/>
              <a:lumOff val="0"/>
              <a:alphaOff val="0"/>
            </a:schemeClr>
          </a:fillRef>
          <a:effectRef idx="0">
            <a:schemeClr val="accent4">
              <a:tint val="50000"/>
              <a:alpha val="90000"/>
              <a:hueOff val="0"/>
              <a:satOff val="0"/>
              <a:lumOff val="0"/>
              <a:alphaOff val="0"/>
            </a:schemeClr>
          </a:effectRef>
          <a:fontRef idx="minor">
            <a:schemeClr val="lt1">
              <a:hueOff val="0"/>
              <a:satOff val="0"/>
              <a:lumOff val="0"/>
              <a:alphaOff val="0"/>
            </a:schemeClr>
          </a:fontRef>
        </p:style>
        <p:txBody>
          <a:bodyPr anchor="ctr"/>
          <a:lstStyle/>
          <a:p>
            <a:pPr algn="ctr"/>
            <a:r>
              <a:rPr lang="en-CA" sz="1800" b="1" dirty="0">
                <a:solidFill>
                  <a:schemeClr val="tx1"/>
                </a:solidFill>
              </a:rPr>
              <a:t>2f</a:t>
            </a:r>
          </a:p>
        </p:txBody>
      </p:sp>
    </p:spTree>
    <p:extLst>
      <p:ext uri="{BB962C8B-B14F-4D97-AF65-F5344CB8AC3E}">
        <p14:creationId xmlns:p14="http://schemas.microsoft.com/office/powerpoint/2010/main" val="3247604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DF511BC-3CF0-D280-EDD4-7A884DF5E62D}"/>
              </a:ext>
            </a:extLst>
          </p:cNvPr>
          <p:cNvSpPr>
            <a:spLocks noGrp="1"/>
          </p:cNvSpPr>
          <p:nvPr>
            <p:ph type="sldNum" sz="quarter" idx="4"/>
          </p:nvPr>
        </p:nvSpPr>
        <p:spPr/>
        <p:txBody>
          <a:bodyPr/>
          <a:lstStyle/>
          <a:p>
            <a:fld id="{E2CB33EA-91D6-F140-A440-0A130B2A34DE}" type="slidenum">
              <a:rPr lang="en-US" smtClean="0"/>
              <a:pPr/>
              <a:t>2</a:t>
            </a:fld>
            <a:endParaRPr lang="en-US" dirty="0"/>
          </a:p>
        </p:txBody>
      </p:sp>
      <p:sp>
        <p:nvSpPr>
          <p:cNvPr id="4" name="Title 1">
            <a:extLst>
              <a:ext uri="{FF2B5EF4-FFF2-40B4-BE49-F238E27FC236}">
                <a16:creationId xmlns:a16="http://schemas.microsoft.com/office/drawing/2014/main" id="{F2AB53B1-4FE5-4CF5-0EE7-A7D191E7AF54}"/>
              </a:ext>
            </a:extLst>
          </p:cNvPr>
          <p:cNvSpPr txBox="1">
            <a:spLocks/>
          </p:cNvSpPr>
          <p:nvPr/>
        </p:nvSpPr>
        <p:spPr>
          <a:xfrm>
            <a:off x="359462" y="211479"/>
            <a:ext cx="11830427" cy="793011"/>
          </a:xfrm>
          <a:prstGeom prst="rect">
            <a:avLst/>
          </a:prstGeom>
        </p:spPr>
        <p:txBody>
          <a:bodyPr vert="horz" lIns="91440" tIns="45720" rIns="91440" bIns="45720" rtlCol="0" anchor="ctr">
            <a:no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a:lstStyle>
          <a:p>
            <a:pPr lvl="0" defTabSz="914400" hangingPunct="0">
              <a:spcBef>
                <a:spcPts val="0"/>
              </a:spcBef>
              <a:defRPr/>
            </a:pPr>
            <a:r>
              <a:rPr lang="ja-JP" altLang="en-US" dirty="0">
                <a:solidFill>
                  <a:schemeClr val="tx1"/>
                </a:solidFill>
              </a:rPr>
              <a:t>グローバルエビデンスアーキテクチャー（少なくともエビデンス利用者の視点）</a:t>
            </a:r>
            <a:endParaRPr lang="en-US" dirty="0">
              <a:solidFill>
                <a:schemeClr val="tx1"/>
              </a:solidFill>
            </a:endParaRPr>
          </a:p>
        </p:txBody>
      </p:sp>
      <p:sp>
        <p:nvSpPr>
          <p:cNvPr id="5" name="Rounded Rectangle 4">
            <a:extLst>
              <a:ext uri="{FF2B5EF4-FFF2-40B4-BE49-F238E27FC236}">
                <a16:creationId xmlns:a16="http://schemas.microsoft.com/office/drawing/2014/main" id="{7A27139E-569E-493A-790A-0CE4373CC11F}"/>
              </a:ext>
            </a:extLst>
          </p:cNvPr>
          <p:cNvSpPr/>
          <p:nvPr/>
        </p:nvSpPr>
        <p:spPr>
          <a:xfrm>
            <a:off x="282379" y="1461015"/>
            <a:ext cx="7628271" cy="906749"/>
          </a:xfrm>
          <a:prstGeom prst="roundRect">
            <a:avLst/>
          </a:prstGeom>
          <a:solidFill>
            <a:schemeClr val="accent3">
              <a:alpha val="30194"/>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graphicFrame>
        <p:nvGraphicFramePr>
          <p:cNvPr id="6" name="Table 5">
            <a:extLst>
              <a:ext uri="{FF2B5EF4-FFF2-40B4-BE49-F238E27FC236}">
                <a16:creationId xmlns:a16="http://schemas.microsoft.com/office/drawing/2014/main" id="{705164BA-765A-BF2E-D6EB-06391B0B37C2}"/>
              </a:ext>
            </a:extLst>
          </p:cNvPr>
          <p:cNvGraphicFramePr>
            <a:graphicFrameLocks noGrp="1"/>
          </p:cNvGraphicFramePr>
          <p:nvPr>
            <p:extLst>
              <p:ext uri="{D42A27DB-BD31-4B8C-83A1-F6EECF244321}">
                <p14:modId xmlns:p14="http://schemas.microsoft.com/office/powerpoint/2010/main" val="763008283"/>
              </p:ext>
            </p:extLst>
          </p:nvPr>
        </p:nvGraphicFramePr>
        <p:xfrm>
          <a:off x="771526" y="1581978"/>
          <a:ext cx="6686550" cy="685800"/>
        </p:xfrm>
        <a:graphic>
          <a:graphicData uri="http://schemas.openxmlformats.org/drawingml/2006/table">
            <a:tbl>
              <a:tblPr firstRow="1" firstCol="1" bandRow="1"/>
              <a:tblGrid>
                <a:gridCol w="6686550">
                  <a:extLst>
                    <a:ext uri="{9D8B030D-6E8A-4147-A177-3AD203B41FA5}">
                      <a16:colId xmlns:a16="http://schemas.microsoft.com/office/drawing/2014/main" val="229045705"/>
                    </a:ext>
                  </a:extLst>
                </a:gridCol>
              </a:tblGrid>
              <a:tr h="0">
                <a:tc>
                  <a:txBody>
                    <a:bodyPr/>
                    <a:lstStyle/>
                    <a:p>
                      <a:r>
                        <a:rPr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グループおよびコンテクストによる違いも含め、世界中から習得したもの</a:t>
                      </a:r>
                      <a:endParaRPr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lang="ja-JP" altLang="ja-JP" sz="1100" kern="1200" dirty="0">
                          <a:solidFill>
                            <a:schemeClr val="tx1"/>
                          </a:solidFill>
                          <a:effectLst/>
                          <a:latin typeface="ＭＳ ゴシック" panose="020B0609070205080204" pitchFamily="49" charset="-128"/>
                          <a:ea typeface="ＭＳ ゴシック" panose="020B0609070205080204" pitchFamily="49" charset="-128"/>
                          <a:cs typeface="+mn-cs"/>
                        </a:rPr>
                        <a:t>✓包括的かつ最新のサマリー</a:t>
                      </a:r>
                    </a:p>
                    <a:p>
                      <a:pPr marL="85725" indent="-85725"/>
                      <a:r>
                        <a:rPr lang="ja-JP" altLang="ja-JP" sz="1100" kern="1200" dirty="0">
                          <a:solidFill>
                            <a:schemeClr val="tx1"/>
                          </a:solidFill>
                          <a:effectLst/>
                          <a:latin typeface="ＭＳ ゴシック" panose="020B0609070205080204" pitchFamily="49" charset="-128"/>
                          <a:ea typeface="ＭＳ ゴシック" panose="020B0609070205080204" pitchFamily="49" charset="-128"/>
                          <a:cs typeface="+mn-cs"/>
                        </a:rPr>
                        <a:t>✓特定のプログラム、幅広いアプローチ、または一定の結果のための「最善策」により、特定のグループまたはコンテクストに対して利用可能</a:t>
                      </a:r>
                      <a:endParaRPr lang="en-CA" sz="1100" b="0" dirty="0">
                        <a:solidFill>
                          <a:schemeClr val="tx1"/>
                        </a:solidFill>
                        <a:latin typeface="ＭＳ ゴシック" panose="020B0609070205080204" pitchFamily="49" charset="-128"/>
                        <a:ea typeface="ＭＳ ゴシック" panose="020B0609070205080204" pitchFamily="49" charset="-128"/>
                        <a:cs typeface="Garamond" panose="02020404030301010803" pitchFamily="18" charset="0"/>
                      </a:endParaRPr>
                    </a:p>
                  </a:txBody>
                  <a:tcPr marL="20229" marR="20229"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4847820"/>
                  </a:ext>
                </a:extLst>
              </a:tr>
            </a:tbl>
          </a:graphicData>
        </a:graphic>
      </p:graphicFrame>
      <p:sp>
        <p:nvSpPr>
          <p:cNvPr id="7" name="Rounded Rectangle 6">
            <a:extLst>
              <a:ext uri="{FF2B5EF4-FFF2-40B4-BE49-F238E27FC236}">
                <a16:creationId xmlns:a16="http://schemas.microsoft.com/office/drawing/2014/main" id="{E28FB4B7-AD7E-FCC2-C3A2-A1B2B1C51D9C}"/>
              </a:ext>
            </a:extLst>
          </p:cNvPr>
          <p:cNvSpPr/>
          <p:nvPr/>
        </p:nvSpPr>
        <p:spPr>
          <a:xfrm>
            <a:off x="1161115" y="2913648"/>
            <a:ext cx="9892368" cy="1357782"/>
          </a:xfrm>
          <a:prstGeom prst="roundRect">
            <a:avLst/>
          </a:prstGeom>
          <a:noFill/>
          <a:ln w="285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ounded Rectangle 7">
            <a:extLst>
              <a:ext uri="{FF2B5EF4-FFF2-40B4-BE49-F238E27FC236}">
                <a16:creationId xmlns:a16="http://schemas.microsoft.com/office/drawing/2014/main" id="{2B152EA3-1DEE-373F-F0DE-4E91EACDEDFB}"/>
              </a:ext>
            </a:extLst>
          </p:cNvPr>
          <p:cNvSpPr/>
          <p:nvPr/>
        </p:nvSpPr>
        <p:spPr>
          <a:xfrm>
            <a:off x="1276473" y="2980074"/>
            <a:ext cx="5640083" cy="1225618"/>
          </a:xfrm>
          <a:prstGeom prst="roundRect">
            <a:avLst/>
          </a:prstGeom>
          <a:solidFill>
            <a:schemeClr val="accent3">
              <a:alpha val="30194"/>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graphicFrame>
        <p:nvGraphicFramePr>
          <p:cNvPr id="9" name="Table 8">
            <a:extLst>
              <a:ext uri="{FF2B5EF4-FFF2-40B4-BE49-F238E27FC236}">
                <a16:creationId xmlns:a16="http://schemas.microsoft.com/office/drawing/2014/main" id="{CAFF230B-0736-A605-BC8F-B96F1A10F38B}"/>
              </a:ext>
            </a:extLst>
          </p:cNvPr>
          <p:cNvGraphicFramePr>
            <a:graphicFrameLocks noGrp="1"/>
          </p:cNvGraphicFramePr>
          <p:nvPr>
            <p:extLst>
              <p:ext uri="{D42A27DB-BD31-4B8C-83A1-F6EECF244321}">
                <p14:modId xmlns:p14="http://schemas.microsoft.com/office/powerpoint/2010/main" val="4047212845"/>
              </p:ext>
            </p:extLst>
          </p:nvPr>
        </p:nvGraphicFramePr>
        <p:xfrm>
          <a:off x="1276472" y="2961295"/>
          <a:ext cx="5608404" cy="1269133"/>
        </p:xfrm>
        <a:graphic>
          <a:graphicData uri="http://schemas.openxmlformats.org/drawingml/2006/table">
            <a:tbl>
              <a:tblPr firstRow="1" firstCol="1" bandRow="1"/>
              <a:tblGrid>
                <a:gridCol w="2804202">
                  <a:extLst>
                    <a:ext uri="{9D8B030D-6E8A-4147-A177-3AD203B41FA5}">
                      <a16:colId xmlns:a16="http://schemas.microsoft.com/office/drawing/2014/main" val="229045705"/>
                    </a:ext>
                  </a:extLst>
                </a:gridCol>
                <a:gridCol w="2804202">
                  <a:extLst>
                    <a:ext uri="{9D8B030D-6E8A-4147-A177-3AD203B41FA5}">
                      <a16:colId xmlns:a16="http://schemas.microsoft.com/office/drawing/2014/main" val="3960308684"/>
                    </a:ext>
                  </a:extLst>
                </a:gridCol>
              </a:tblGrid>
              <a:tr h="354319">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世界中のあらゆる調査を取り入れているダウンロード可能なデータセット</a:t>
                      </a:r>
                      <a:endParaRPr lang="en-CA" sz="1200" b="1" dirty="0">
                        <a:solidFill>
                          <a:schemeClr val="tx1"/>
                        </a:solidFill>
                        <a:latin typeface="ＭＳ ゴシック" panose="020B0609070205080204" pitchFamily="49" charset="-128"/>
                        <a:ea typeface="ＭＳ ゴシック" panose="020B0609070205080204" pitchFamily="49" charset="-128"/>
                        <a:cs typeface="Garamond" panose="02020404030301010803" pitchFamily="18" charset="0"/>
                      </a:endParaRPr>
                    </a:p>
                  </a:txBody>
                  <a:tcPr marL="18390" marR="1839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1100" b="1" dirty="0">
                        <a:solidFill>
                          <a:srgbClr val="254776"/>
                        </a:solidFill>
                        <a:latin typeface="Helvetica" pitchFamily="2" charset="0"/>
                        <a:ea typeface="Garamond" panose="02020404030301010803" pitchFamily="18" charset="0"/>
                        <a:cs typeface="Garamond" panose="02020404030301010803" pitchFamily="18" charset="0"/>
                      </a:endParaRPr>
                    </a:p>
                  </a:txBody>
                  <a:tcPr marL="20229" marR="20229"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8507952"/>
                  </a:ext>
                </a:extLst>
              </a:tr>
              <a:tr h="354319">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優先事項に関する全ての質問に関する生きたエビデンス統合</a:t>
                      </a:r>
                      <a:endParaRPr lang="en-CA" sz="1200" b="1" dirty="0">
                        <a:solidFill>
                          <a:schemeClr val="tx1"/>
                        </a:solidFill>
                        <a:latin typeface="ＭＳ ゴシック" panose="020B0609070205080204" pitchFamily="49" charset="-128"/>
                        <a:ea typeface="ＭＳ ゴシック" panose="020B0609070205080204" pitchFamily="49" charset="-128"/>
                        <a:cs typeface="Garamond" panose="02020404030301010803" pitchFamily="18" charset="0"/>
                      </a:endParaRPr>
                    </a:p>
                  </a:txBody>
                  <a:tcPr marL="18390" marR="1839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CA"/>
                    </a:p>
                  </a:txBody>
                  <a:tcPr/>
                </a:tc>
                <a:extLst>
                  <a:ext uri="{0D108BD9-81ED-4DB2-BD59-A6C34878D82A}">
                    <a16:rowId xmlns:a16="http://schemas.microsoft.com/office/drawing/2014/main" val="3025018976"/>
                  </a:ext>
                </a:extLst>
              </a:tr>
              <a:tr h="5604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ja-JP" sz="1100" kern="1200" dirty="0">
                          <a:solidFill>
                            <a:schemeClr val="tx1"/>
                          </a:solidFill>
                          <a:effectLst/>
                          <a:latin typeface="ＭＳ ゴシック" panose="020B0609070205080204" pitchFamily="49" charset="-128"/>
                          <a:ea typeface="ＭＳ ゴシック" panose="020B0609070205080204" pitchFamily="49" charset="-128"/>
                          <a:cs typeface="+mn-cs"/>
                        </a:rPr>
                        <a:t>優先順位付けのプロセス</a:t>
                      </a:r>
                      <a:endParaRPr lang="en-CA" sz="1100" b="0" i="0" dirty="0">
                        <a:solidFill>
                          <a:schemeClr val="tx1"/>
                        </a:solidFill>
                        <a:latin typeface="ＭＳ ゴシック" panose="020B0609070205080204" pitchFamily="49" charset="-128"/>
                        <a:ea typeface="ＭＳ ゴシック" panose="020B0609070205080204" pitchFamily="49" charset="-128"/>
                        <a:cs typeface="Garamond" panose="02020404030301010803"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ja-JP" altLang="ja-JP" sz="1100" kern="1200" dirty="0">
                          <a:solidFill>
                            <a:schemeClr val="tx1"/>
                          </a:solidFill>
                          <a:effectLst/>
                          <a:latin typeface="ＭＳ ゴシック" panose="020B0609070205080204" pitchFamily="49" charset="-128"/>
                          <a:ea typeface="ＭＳ ゴシック" panose="020B0609070205080204" pitchFamily="49" charset="-128"/>
                          <a:cs typeface="+mn-cs"/>
                        </a:rPr>
                        <a:t>プロトコルの登録</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ja-JP" altLang="ja-JP" sz="1100" kern="1200" dirty="0">
                          <a:solidFill>
                            <a:schemeClr val="tx1"/>
                          </a:solidFill>
                          <a:effectLst/>
                          <a:latin typeface="ＭＳ ゴシック" panose="020B0609070205080204" pitchFamily="49" charset="-128"/>
                          <a:ea typeface="ＭＳ ゴシック" panose="020B0609070205080204" pitchFamily="49" charset="-128"/>
                          <a:cs typeface="+mn-cs"/>
                        </a:rPr>
                        <a:t>品質保証</a:t>
                      </a:r>
                      <a:endParaRPr lang="en-US" sz="1100" b="0" i="0" dirty="0">
                        <a:solidFill>
                          <a:schemeClr val="tx1"/>
                        </a:solidFill>
                        <a:latin typeface="ＭＳ ゴシック" panose="020B0609070205080204" pitchFamily="49" charset="-128"/>
                        <a:ea typeface="ＭＳ ゴシック" panose="020B0609070205080204" pitchFamily="49" charset="-128"/>
                        <a:cs typeface="Garamond" panose="02020404030301010803" pitchFamily="18" charset="0"/>
                      </a:endParaRPr>
                    </a:p>
                  </a:txBody>
                  <a:tcPr marL="20229" marR="20229"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ja-JP" sz="1100" kern="1200" dirty="0">
                          <a:solidFill>
                            <a:schemeClr val="tx1"/>
                          </a:solidFill>
                          <a:effectLst/>
                          <a:latin typeface="ＭＳ ゴシック" panose="020B0609070205080204" pitchFamily="49" charset="-128"/>
                          <a:ea typeface="ＭＳ ゴシック" panose="020B0609070205080204" pitchFamily="49" charset="-128"/>
                          <a:cs typeface="+mn-cs"/>
                        </a:rPr>
                        <a:t>手法および標準の開発</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ja-JP" altLang="ja-JP" sz="1100" kern="1200" dirty="0">
                          <a:solidFill>
                            <a:schemeClr val="tx1"/>
                          </a:solidFill>
                          <a:effectLst/>
                          <a:latin typeface="ＭＳ ゴシック" panose="020B0609070205080204" pitchFamily="49" charset="-128"/>
                          <a:ea typeface="ＭＳ ゴシック" panose="020B0609070205080204" pitchFamily="49" charset="-128"/>
                          <a:cs typeface="+mn-cs"/>
                        </a:rPr>
                        <a:t>キャパシティの構築</a:t>
                      </a:r>
                      <a:endParaRPr lang="en-US" sz="1100" b="0" i="0" dirty="0">
                        <a:solidFill>
                          <a:srgbClr val="254776"/>
                        </a:solidFill>
                        <a:latin typeface="ＭＳ ゴシック" panose="020B0609070205080204" pitchFamily="49" charset="-128"/>
                        <a:ea typeface="ＭＳ ゴシック" panose="020B0609070205080204" pitchFamily="49" charset="-128"/>
                        <a:cs typeface="Garamond" panose="02020404030301010803" pitchFamily="18" charset="0"/>
                      </a:endParaRPr>
                    </a:p>
                  </a:txBody>
                  <a:tcPr marL="20229" marR="20229"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5725190"/>
                  </a:ext>
                </a:extLst>
              </a:tr>
            </a:tbl>
          </a:graphicData>
        </a:graphic>
      </p:graphicFrame>
      <p:sp>
        <p:nvSpPr>
          <p:cNvPr id="10" name="Rounded Rectangle 9">
            <a:extLst>
              <a:ext uri="{FF2B5EF4-FFF2-40B4-BE49-F238E27FC236}">
                <a16:creationId xmlns:a16="http://schemas.microsoft.com/office/drawing/2014/main" id="{14F5B5EA-D0F4-1244-30A3-EC7B2EE4F28F}"/>
              </a:ext>
            </a:extLst>
          </p:cNvPr>
          <p:cNvSpPr/>
          <p:nvPr/>
        </p:nvSpPr>
        <p:spPr>
          <a:xfrm>
            <a:off x="1626303" y="4733499"/>
            <a:ext cx="4940423" cy="1217656"/>
          </a:xfrm>
          <a:prstGeom prst="roundRect">
            <a:avLst/>
          </a:prstGeom>
          <a:solidFill>
            <a:schemeClr val="accent3">
              <a:alpha val="30194"/>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graphicFrame>
        <p:nvGraphicFramePr>
          <p:cNvPr id="11" name="Table 10">
            <a:extLst>
              <a:ext uri="{FF2B5EF4-FFF2-40B4-BE49-F238E27FC236}">
                <a16:creationId xmlns:a16="http://schemas.microsoft.com/office/drawing/2014/main" id="{06245E70-C82E-46EE-6FDA-4EA808EFC267}"/>
              </a:ext>
            </a:extLst>
          </p:cNvPr>
          <p:cNvGraphicFramePr>
            <a:graphicFrameLocks noGrp="1"/>
          </p:cNvGraphicFramePr>
          <p:nvPr>
            <p:extLst>
              <p:ext uri="{D42A27DB-BD31-4B8C-83A1-F6EECF244321}">
                <p14:modId xmlns:p14="http://schemas.microsoft.com/office/powerpoint/2010/main" val="3293606212"/>
              </p:ext>
            </p:extLst>
          </p:nvPr>
        </p:nvGraphicFramePr>
        <p:xfrm>
          <a:off x="1827481" y="4793784"/>
          <a:ext cx="5163730" cy="1393492"/>
        </p:xfrm>
        <a:graphic>
          <a:graphicData uri="http://schemas.openxmlformats.org/drawingml/2006/table">
            <a:tbl>
              <a:tblPr firstRow="1" firstCol="1" bandRow="1"/>
              <a:tblGrid>
                <a:gridCol w="2410222">
                  <a:extLst>
                    <a:ext uri="{9D8B030D-6E8A-4147-A177-3AD203B41FA5}">
                      <a16:colId xmlns:a16="http://schemas.microsoft.com/office/drawing/2014/main" val="229045705"/>
                    </a:ext>
                  </a:extLst>
                </a:gridCol>
                <a:gridCol w="2753508">
                  <a:extLst>
                    <a:ext uri="{9D8B030D-6E8A-4147-A177-3AD203B41FA5}">
                      <a16:colId xmlns:a16="http://schemas.microsoft.com/office/drawing/2014/main" val="2443240437"/>
                    </a:ext>
                  </a:extLst>
                </a:gridCol>
              </a:tblGrid>
              <a:tr h="147170">
                <a:tc gridSpan="2">
                  <a:txBody>
                    <a:bodyPr/>
                    <a:lstStyle/>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1200" b="1" kern="1200" dirty="0">
                          <a:solidFill>
                            <a:schemeClr val="tx1"/>
                          </a:solidFill>
                          <a:effectLst/>
                          <a:latin typeface="+mn-lt"/>
                          <a:ea typeface="+mn-ea"/>
                          <a:cs typeface="+mn-cs"/>
                        </a:rPr>
                        <a:t>    </a:t>
                      </a:r>
                      <a:r>
                        <a:rPr lang="ja-JP" altLang="ja-JP" sz="1200" b="1" kern="1200" dirty="0">
                          <a:solidFill>
                            <a:schemeClr val="tx1"/>
                          </a:solidFill>
                          <a:effectLst/>
                          <a:latin typeface="+mn-lt"/>
                          <a:ea typeface="+mn-ea"/>
                          <a:cs typeface="+mn-cs"/>
                        </a:rPr>
                        <a:t>人材</a:t>
                      </a:r>
                      <a:r>
                        <a:rPr lang="en-US" altLang="ja-JP" sz="1200" b="1" kern="1200" dirty="0">
                          <a:solidFill>
                            <a:schemeClr val="tx1"/>
                          </a:solidFill>
                          <a:effectLst/>
                          <a:latin typeface="+mn-lt"/>
                          <a:ea typeface="+mn-ea"/>
                          <a:cs typeface="+mn-cs"/>
                        </a:rPr>
                        <a:t>                                                    </a:t>
                      </a:r>
                      <a:r>
                        <a:rPr lang="ja-JP" altLang="ja-JP" sz="1200" b="1" kern="1200" dirty="0">
                          <a:solidFill>
                            <a:schemeClr val="tx1"/>
                          </a:solidFill>
                          <a:effectLst/>
                          <a:latin typeface="+mn-lt"/>
                          <a:ea typeface="+mn-ea"/>
                          <a:cs typeface="+mn-cs"/>
                        </a:rPr>
                        <a:t>技術</a:t>
                      </a:r>
                      <a:endParaRPr lang="en-CA" sz="1200" b="0" dirty="0">
                        <a:solidFill>
                          <a:schemeClr val="tx1"/>
                        </a:solidFill>
                        <a:latin typeface="Helvetica" pitchFamily="2" charset="0"/>
                        <a:ea typeface="Garamond" panose="02020404030301010803" pitchFamily="18" charset="0"/>
                        <a:cs typeface="Garamond" panose="02020404030301010803" pitchFamily="18" charset="0"/>
                      </a:endParaRPr>
                    </a:p>
                  </a:txBody>
                  <a:tcPr marL="18390" marR="1839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100" b="0" dirty="0">
                        <a:solidFill>
                          <a:srgbClr val="254776"/>
                        </a:solidFill>
                        <a:latin typeface="Helvetica" pitchFamily="2" charset="0"/>
                        <a:ea typeface="Garamond" panose="02020404030301010803" pitchFamily="18" charset="0"/>
                        <a:cs typeface="Garamond" panose="02020404030301010803" pitchFamily="18" charset="0"/>
                      </a:endParaRPr>
                    </a:p>
                  </a:txBody>
                  <a:tcPr marL="20229" marR="20229"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1214049"/>
                  </a:ext>
                </a:extLst>
              </a:tr>
              <a:tr h="683434">
                <a:tc>
                  <a:txBody>
                    <a:bodyPr/>
                    <a:lstStyle/>
                    <a:p>
                      <a:pPr marL="90488" marR="0" lvl="1"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ja-JP" sz="1100" kern="1200" dirty="0">
                          <a:solidFill>
                            <a:schemeClr val="tx1"/>
                          </a:solidFill>
                          <a:effectLst/>
                          <a:latin typeface="+mn-lt"/>
                          <a:ea typeface="+mn-ea"/>
                          <a:cs typeface="+mn-cs"/>
                        </a:rPr>
                        <a:t>統合チーム</a:t>
                      </a:r>
                      <a:endParaRPr lang="en-US" altLang="ja-JP" sz="1100" kern="1200" dirty="0">
                        <a:solidFill>
                          <a:schemeClr val="tx1"/>
                        </a:solidFill>
                        <a:effectLst/>
                        <a:latin typeface="+mn-lt"/>
                        <a:ea typeface="+mn-ea"/>
                        <a:cs typeface="+mn-cs"/>
                      </a:endParaRPr>
                    </a:p>
                    <a:p>
                      <a:pPr marL="90488" marR="0" lvl="1"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ja-JP" sz="1100" kern="1200" dirty="0">
                          <a:solidFill>
                            <a:schemeClr val="tx1"/>
                          </a:solidFill>
                          <a:effectLst/>
                          <a:latin typeface="+mn-lt"/>
                          <a:ea typeface="+mn-ea"/>
                          <a:cs typeface="+mn-cs"/>
                        </a:rPr>
                        <a:t>市民パートナー</a:t>
                      </a:r>
                      <a:endParaRPr lang="en-US" altLang="ja-JP" sz="1100" kern="1200" dirty="0">
                        <a:solidFill>
                          <a:schemeClr val="tx1"/>
                        </a:solidFill>
                        <a:effectLst/>
                        <a:latin typeface="+mn-lt"/>
                        <a:ea typeface="+mn-ea"/>
                        <a:cs typeface="+mn-cs"/>
                      </a:endParaRPr>
                    </a:p>
                    <a:p>
                      <a:pPr marL="90488" marR="0" lvl="1"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ja-JP" sz="1100" kern="1200" dirty="0">
                          <a:solidFill>
                            <a:schemeClr val="tx1"/>
                          </a:solidFill>
                          <a:effectLst/>
                          <a:latin typeface="+mn-lt"/>
                          <a:ea typeface="+mn-ea"/>
                          <a:cs typeface="+mn-cs"/>
                        </a:rPr>
                        <a:t>専門家パートナー</a:t>
                      </a:r>
                      <a:endParaRPr lang="en-US" altLang="ja-JP" sz="1100" kern="1200" dirty="0">
                        <a:solidFill>
                          <a:schemeClr val="tx1"/>
                        </a:solidFill>
                        <a:effectLst/>
                        <a:latin typeface="+mn-lt"/>
                        <a:ea typeface="+mn-ea"/>
                        <a:cs typeface="+mn-cs"/>
                      </a:endParaRPr>
                    </a:p>
                    <a:p>
                      <a:pPr marL="90488" marR="0" lvl="1" indent="-904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ja-JP" sz="1100" kern="1200" dirty="0">
                          <a:solidFill>
                            <a:schemeClr val="tx1"/>
                          </a:solidFill>
                          <a:effectLst/>
                          <a:latin typeface="+mn-lt"/>
                          <a:ea typeface="+mn-ea"/>
                          <a:cs typeface="+mn-cs"/>
                        </a:rPr>
                        <a:t>エビデンス媒介パートナー</a:t>
                      </a:r>
                      <a:endParaRPr lang="en-CA" sz="1100" b="0" dirty="0">
                        <a:solidFill>
                          <a:schemeClr val="tx1"/>
                        </a:solidFill>
                        <a:latin typeface="Helvetica" pitchFamily="2" charset="0"/>
                        <a:ea typeface="Garamond" panose="02020404030301010803" pitchFamily="18" charset="0"/>
                        <a:cs typeface="Garamond" panose="02020404030301010803" pitchFamily="18" charset="0"/>
                      </a:endParaRPr>
                    </a:p>
                  </a:txBody>
                  <a:tcPr marL="20229" marR="20229"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2075" marR="0" lvl="1"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ja-JP" sz="1100" kern="1200" dirty="0">
                          <a:solidFill>
                            <a:schemeClr val="tx1"/>
                          </a:solidFill>
                          <a:effectLst/>
                          <a:latin typeface="+mn-lt"/>
                          <a:ea typeface="+mn-ea"/>
                          <a:cs typeface="+mn-cs"/>
                        </a:rPr>
                        <a:t>生産プラットフォーム</a:t>
                      </a:r>
                      <a:endParaRPr lang="en-US" altLang="ja-JP" sz="1100" kern="1200" dirty="0">
                        <a:solidFill>
                          <a:schemeClr val="tx1"/>
                        </a:solidFill>
                        <a:effectLst/>
                        <a:latin typeface="+mn-lt"/>
                        <a:ea typeface="+mn-ea"/>
                        <a:cs typeface="+mn-cs"/>
                      </a:endParaRPr>
                    </a:p>
                    <a:p>
                      <a:pPr marL="92075" marR="0" lvl="1"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ja-JP" sz="1100" kern="1200" dirty="0">
                          <a:solidFill>
                            <a:schemeClr val="tx1"/>
                          </a:solidFill>
                          <a:effectLst/>
                          <a:latin typeface="+mn-lt"/>
                          <a:ea typeface="+mn-ea"/>
                          <a:cs typeface="+mn-cs"/>
                        </a:rPr>
                        <a:t>出版プラットフォーム</a:t>
                      </a:r>
                      <a:endParaRPr lang="en-CA" sz="1100" b="0" dirty="0">
                        <a:solidFill>
                          <a:schemeClr val="tx1"/>
                        </a:solidFill>
                        <a:latin typeface="Helvetica" pitchFamily="2" charset="0"/>
                        <a:ea typeface="Garamond" panose="02020404030301010803" pitchFamily="18" charset="0"/>
                        <a:cs typeface="Garamond" panose="02020404030301010803" pitchFamily="18" charset="0"/>
                      </a:endParaRPr>
                    </a:p>
                    <a:p>
                      <a:pPr marL="92075" marR="0" lvl="1"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ja-JP" sz="1100" kern="1200" dirty="0">
                          <a:solidFill>
                            <a:schemeClr val="tx1"/>
                          </a:solidFill>
                          <a:effectLst/>
                          <a:latin typeface="+mn-lt"/>
                          <a:ea typeface="+mn-ea"/>
                          <a:cs typeface="+mn-cs"/>
                        </a:rPr>
                        <a:t>エビデンス利用者プラットフォーム</a:t>
                      </a:r>
                      <a:endParaRPr lang="en-CA" sz="1100" b="0" dirty="0">
                        <a:solidFill>
                          <a:schemeClr val="tx1"/>
                        </a:solidFill>
                        <a:latin typeface="Helvetica" pitchFamily="2" charset="0"/>
                        <a:ea typeface="Garamond" panose="02020404030301010803" pitchFamily="18" charset="0"/>
                        <a:cs typeface="Garamond" panose="02020404030301010803" pitchFamily="18" charset="0"/>
                      </a:endParaRPr>
                    </a:p>
                  </a:txBody>
                  <a:tcPr marL="20229" marR="20229"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4847820"/>
                  </a:ext>
                </a:extLst>
              </a:tr>
              <a:tr h="527178">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ja-JP" sz="1100" kern="1200" dirty="0">
                          <a:solidFill>
                            <a:schemeClr val="tx1"/>
                          </a:solidFill>
                          <a:effectLst/>
                          <a:latin typeface="+mn-lt"/>
                          <a:ea typeface="+mn-ea"/>
                          <a:cs typeface="+mn-cs"/>
                        </a:rPr>
                        <a:t>　</a:t>
                      </a:r>
                      <a:r>
                        <a:rPr lang="en-US" altLang="ja-JP" sz="1100" b="1" kern="1200" dirty="0">
                          <a:solidFill>
                            <a:schemeClr val="tx1"/>
                          </a:solidFill>
                          <a:effectLst/>
                          <a:latin typeface="+mn-lt"/>
                          <a:ea typeface="+mn-ea"/>
                          <a:cs typeface="+mn-cs"/>
                        </a:rPr>
                        <a:t>AI</a:t>
                      </a:r>
                      <a:r>
                        <a:rPr lang="ja-JP" altLang="ja-JP" sz="1100" kern="1200" dirty="0">
                          <a:solidFill>
                            <a:schemeClr val="tx1"/>
                          </a:solidFill>
                          <a:effectLst/>
                          <a:latin typeface="+mn-lt"/>
                          <a:ea typeface="+mn-ea"/>
                          <a:cs typeface="+mn-cs"/>
                        </a:rPr>
                        <a:t>：継続的な評価およびワークフローへの組み込み</a:t>
                      </a:r>
                      <a:endParaRPr lang="en-CA" sz="1100" b="0" dirty="0">
                        <a:solidFill>
                          <a:schemeClr val="tx1"/>
                        </a:solidFill>
                        <a:latin typeface="Helvetica" pitchFamily="2" charset="0"/>
                        <a:ea typeface="Garamond" panose="02020404030301010803" pitchFamily="18" charset="0"/>
                        <a:cs typeface="Garamond" panose="02020404030301010803" pitchFamily="18" charset="0"/>
                      </a:endParaRPr>
                    </a:p>
                  </a:txBody>
                  <a:tcPr marL="18390" marR="1839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100" b="0" dirty="0">
                        <a:solidFill>
                          <a:srgbClr val="254776"/>
                        </a:solidFill>
                        <a:latin typeface="Helvetica" pitchFamily="2" charset="0"/>
                        <a:ea typeface="Garamond" panose="02020404030301010803" pitchFamily="18" charset="0"/>
                        <a:cs typeface="Garamond" panose="02020404030301010803" pitchFamily="18" charset="0"/>
                      </a:endParaRPr>
                    </a:p>
                  </a:txBody>
                  <a:tcPr marL="20229" marR="20229"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0684735"/>
                  </a:ext>
                </a:extLst>
              </a:tr>
            </a:tbl>
          </a:graphicData>
        </a:graphic>
      </p:graphicFrame>
      <p:grpSp>
        <p:nvGrpSpPr>
          <p:cNvPr id="12" name="Group 11">
            <a:extLst>
              <a:ext uri="{FF2B5EF4-FFF2-40B4-BE49-F238E27FC236}">
                <a16:creationId xmlns:a16="http://schemas.microsoft.com/office/drawing/2014/main" id="{8F845E56-4673-DE13-736F-8D2DD4133645}"/>
              </a:ext>
            </a:extLst>
          </p:cNvPr>
          <p:cNvGrpSpPr/>
          <p:nvPr/>
        </p:nvGrpSpPr>
        <p:grpSpPr>
          <a:xfrm rot="16200000" flipH="1">
            <a:off x="6977305" y="3490907"/>
            <a:ext cx="173233" cy="145420"/>
            <a:chOff x="5830099" y="0"/>
            <a:chExt cx="64895" cy="288001"/>
          </a:xfrm>
        </p:grpSpPr>
        <p:cxnSp>
          <p:nvCxnSpPr>
            <p:cNvPr id="13" name="Straight Arrow Connector 12">
              <a:extLst>
                <a:ext uri="{FF2B5EF4-FFF2-40B4-BE49-F238E27FC236}">
                  <a16:creationId xmlns:a16="http://schemas.microsoft.com/office/drawing/2014/main" id="{82A4F673-530F-CADE-A429-9A60CFB18965}"/>
                </a:ext>
              </a:extLst>
            </p:cNvPr>
            <p:cNvCxnSpPr>
              <a:cxnSpLocks/>
            </p:cNvCxnSpPr>
            <p:nvPr/>
          </p:nvCxnSpPr>
          <p:spPr>
            <a:xfrm>
              <a:off x="5894994" y="0"/>
              <a:ext cx="0" cy="288000"/>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3E7F3B1D-19B5-F8CB-579A-D8A90ED6EFBD}"/>
                </a:ext>
              </a:extLst>
            </p:cNvPr>
            <p:cNvCxnSpPr>
              <a:cxnSpLocks/>
            </p:cNvCxnSpPr>
            <p:nvPr/>
          </p:nvCxnSpPr>
          <p:spPr>
            <a:xfrm flipV="1">
              <a:off x="5830099" y="6"/>
              <a:ext cx="0" cy="287995"/>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grpSp>
      <p:grpSp>
        <p:nvGrpSpPr>
          <p:cNvPr id="15" name="Group 14">
            <a:extLst>
              <a:ext uri="{FF2B5EF4-FFF2-40B4-BE49-F238E27FC236}">
                <a16:creationId xmlns:a16="http://schemas.microsoft.com/office/drawing/2014/main" id="{3F094901-8961-C36B-4EB8-C54EB038FB06}"/>
              </a:ext>
            </a:extLst>
          </p:cNvPr>
          <p:cNvGrpSpPr/>
          <p:nvPr/>
        </p:nvGrpSpPr>
        <p:grpSpPr>
          <a:xfrm rot="10800000" flipH="1">
            <a:off x="3846307" y="2460102"/>
            <a:ext cx="188921" cy="288000"/>
            <a:chOff x="5706073" y="0"/>
            <a:chExt cx="188921" cy="288000"/>
          </a:xfrm>
        </p:grpSpPr>
        <p:cxnSp>
          <p:nvCxnSpPr>
            <p:cNvPr id="16" name="Straight Arrow Connector 15">
              <a:extLst>
                <a:ext uri="{FF2B5EF4-FFF2-40B4-BE49-F238E27FC236}">
                  <a16:creationId xmlns:a16="http://schemas.microsoft.com/office/drawing/2014/main" id="{13DA5990-C03D-E3A5-6BA5-DB0EA1F7D8CE}"/>
                </a:ext>
              </a:extLst>
            </p:cNvPr>
            <p:cNvCxnSpPr>
              <a:cxnSpLocks/>
            </p:cNvCxnSpPr>
            <p:nvPr/>
          </p:nvCxnSpPr>
          <p:spPr>
            <a:xfrm>
              <a:off x="5894994" y="0"/>
              <a:ext cx="0" cy="288000"/>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F611B812-6B85-194A-B856-420E1EE08B79}"/>
                </a:ext>
              </a:extLst>
            </p:cNvPr>
            <p:cNvCxnSpPr>
              <a:cxnSpLocks/>
            </p:cNvCxnSpPr>
            <p:nvPr/>
          </p:nvCxnSpPr>
          <p:spPr>
            <a:xfrm flipV="1">
              <a:off x="5706073" y="0"/>
              <a:ext cx="0" cy="288000"/>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grpSp>
      <p:sp>
        <p:nvSpPr>
          <p:cNvPr id="18" name="Rounded Rectangle 17">
            <a:extLst>
              <a:ext uri="{FF2B5EF4-FFF2-40B4-BE49-F238E27FC236}">
                <a16:creationId xmlns:a16="http://schemas.microsoft.com/office/drawing/2014/main" id="{4B219A1E-3E1E-DCCC-63ED-C4CBD36A7DFA}"/>
              </a:ext>
            </a:extLst>
          </p:cNvPr>
          <p:cNvSpPr/>
          <p:nvPr/>
        </p:nvSpPr>
        <p:spPr>
          <a:xfrm>
            <a:off x="7213844" y="2984482"/>
            <a:ext cx="3760239" cy="1216801"/>
          </a:xfrm>
          <a:prstGeom prst="roundRect">
            <a:avLst/>
          </a:prstGeom>
          <a:solidFill>
            <a:schemeClr val="accent4">
              <a:alpha val="30194"/>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graphicFrame>
        <p:nvGraphicFramePr>
          <p:cNvPr id="19" name="Table 18">
            <a:extLst>
              <a:ext uri="{FF2B5EF4-FFF2-40B4-BE49-F238E27FC236}">
                <a16:creationId xmlns:a16="http://schemas.microsoft.com/office/drawing/2014/main" id="{69AFDE8F-90AA-DD82-5753-A7E5F419FF4A}"/>
              </a:ext>
            </a:extLst>
          </p:cNvPr>
          <p:cNvGraphicFramePr>
            <a:graphicFrameLocks noGrp="1"/>
          </p:cNvGraphicFramePr>
          <p:nvPr>
            <p:extLst>
              <p:ext uri="{D42A27DB-BD31-4B8C-83A1-F6EECF244321}">
                <p14:modId xmlns:p14="http://schemas.microsoft.com/office/powerpoint/2010/main" val="2473858263"/>
              </p:ext>
            </p:extLst>
          </p:nvPr>
        </p:nvGraphicFramePr>
        <p:xfrm>
          <a:off x="7369171" y="3030933"/>
          <a:ext cx="3604912" cy="1068638"/>
        </p:xfrm>
        <a:graphic>
          <a:graphicData uri="http://schemas.openxmlformats.org/drawingml/2006/table">
            <a:tbl>
              <a:tblPr firstRow="1" firstCol="1" bandRow="1"/>
              <a:tblGrid>
                <a:gridCol w="3604912">
                  <a:extLst>
                    <a:ext uri="{9D8B030D-6E8A-4147-A177-3AD203B41FA5}">
                      <a16:colId xmlns:a16="http://schemas.microsoft.com/office/drawing/2014/main" val="2063349985"/>
                    </a:ext>
                  </a:extLst>
                </a:gridCol>
              </a:tblGrid>
              <a:tr h="10686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200" b="1" dirty="0">
                        <a:solidFill>
                          <a:schemeClr val="tx1"/>
                        </a:solidFill>
                        <a:latin typeface="Helvetica" pitchFamily="2" charset="0"/>
                        <a:ea typeface="Garamond" panose="02020404030301010803" pitchFamily="18" charset="0"/>
                        <a:cs typeface="Garamond" panose="02020404030301010803" pitchFamily="18" charset="0"/>
                      </a:endParaRPr>
                    </a:p>
                    <a:p>
                      <a:r>
                        <a:rPr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エビデンス</a:t>
                      </a:r>
                      <a:r>
                        <a:rPr lang="ja-JP" altLang="en-US" sz="1200" b="1" kern="1200" dirty="0">
                          <a:solidFill>
                            <a:schemeClr val="tx1"/>
                          </a:solidFill>
                          <a:effectLst/>
                          <a:latin typeface="ＭＳ ゴシック" panose="020B0609070205080204" pitchFamily="49" charset="-128"/>
                          <a:ea typeface="ＭＳ ゴシック" panose="020B0609070205080204" pitchFamily="49" charset="-128"/>
                          <a:cs typeface="+mn-cs"/>
                        </a:rPr>
                        <a:t>仲介者</a:t>
                      </a:r>
                      <a:endParaRPr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lang="ja-JP" altLang="ja-JP" sz="1100" kern="1200" dirty="0">
                          <a:solidFill>
                            <a:schemeClr val="tx1"/>
                          </a:solidFill>
                          <a:effectLst/>
                          <a:latin typeface="+mn-lt"/>
                          <a:ea typeface="+mn-ea"/>
                          <a:cs typeface="+mn-cs"/>
                        </a:rPr>
                        <a:t>求められる国内</a:t>
                      </a:r>
                      <a:r>
                        <a:rPr lang="en-US" altLang="ja-JP" sz="1100" kern="1200" dirty="0">
                          <a:solidFill>
                            <a:schemeClr val="tx1"/>
                          </a:solidFill>
                          <a:effectLst/>
                          <a:latin typeface="+mn-lt"/>
                          <a:ea typeface="+mn-ea"/>
                          <a:cs typeface="+mn-cs"/>
                        </a:rPr>
                        <a:t>(</a:t>
                      </a:r>
                      <a:r>
                        <a:rPr lang="ja-JP" altLang="ja-JP" sz="1100" kern="1200" dirty="0">
                          <a:solidFill>
                            <a:schemeClr val="tx1"/>
                          </a:solidFill>
                          <a:effectLst/>
                          <a:latin typeface="+mn-lt"/>
                          <a:ea typeface="+mn-ea"/>
                          <a:cs typeface="+mn-cs"/>
                        </a:rPr>
                        <a:t>または地域</a:t>
                      </a:r>
                      <a:r>
                        <a:rPr lang="en-US" altLang="ja-JP" sz="1100" kern="1200" dirty="0">
                          <a:solidFill>
                            <a:schemeClr val="tx1"/>
                          </a:solidFill>
                          <a:effectLst/>
                          <a:latin typeface="+mn-lt"/>
                          <a:ea typeface="+mn-ea"/>
                          <a:cs typeface="+mn-cs"/>
                        </a:rPr>
                        <a:t>)</a:t>
                      </a:r>
                      <a:r>
                        <a:rPr lang="ja-JP" altLang="ja-JP" sz="1100" kern="1200" dirty="0">
                          <a:solidFill>
                            <a:schemeClr val="tx1"/>
                          </a:solidFill>
                          <a:effectLst/>
                          <a:latin typeface="+mn-lt"/>
                          <a:ea typeface="+mn-ea"/>
                          <a:cs typeface="+mn-cs"/>
                        </a:rPr>
                        <a:t>の多くのエビデンス形式とグローバルなエビデンスを一緒に扱い、タイムリーかつ需要主導型で公平性に配慮した方法で助言、意思決定プロセス、学習および改善のプラットフォームを支援する国内のエビデンス支援ユニット</a:t>
                      </a:r>
                    </a:p>
                  </a:txBody>
                  <a:tcPr marL="20229" marR="20229"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8507952"/>
                  </a:ext>
                </a:extLst>
              </a:tr>
            </a:tbl>
          </a:graphicData>
        </a:graphic>
      </p:graphicFrame>
      <p:grpSp>
        <p:nvGrpSpPr>
          <p:cNvPr id="20" name="Group 19">
            <a:extLst>
              <a:ext uri="{FF2B5EF4-FFF2-40B4-BE49-F238E27FC236}">
                <a16:creationId xmlns:a16="http://schemas.microsoft.com/office/drawing/2014/main" id="{06F514FF-9126-E219-88E3-303433E6FEB8}"/>
              </a:ext>
            </a:extLst>
          </p:cNvPr>
          <p:cNvGrpSpPr/>
          <p:nvPr/>
        </p:nvGrpSpPr>
        <p:grpSpPr>
          <a:xfrm rot="10800000" flipH="1">
            <a:off x="3876120" y="4337963"/>
            <a:ext cx="188921" cy="288000"/>
            <a:chOff x="5706073" y="0"/>
            <a:chExt cx="188921" cy="288000"/>
          </a:xfrm>
        </p:grpSpPr>
        <p:cxnSp>
          <p:nvCxnSpPr>
            <p:cNvPr id="21" name="Straight Arrow Connector 20">
              <a:extLst>
                <a:ext uri="{FF2B5EF4-FFF2-40B4-BE49-F238E27FC236}">
                  <a16:creationId xmlns:a16="http://schemas.microsoft.com/office/drawing/2014/main" id="{312BE1EB-463E-5F4D-CD1C-460E22AB0DD6}"/>
                </a:ext>
              </a:extLst>
            </p:cNvPr>
            <p:cNvCxnSpPr>
              <a:cxnSpLocks/>
            </p:cNvCxnSpPr>
            <p:nvPr/>
          </p:nvCxnSpPr>
          <p:spPr>
            <a:xfrm>
              <a:off x="5894994" y="0"/>
              <a:ext cx="0" cy="288000"/>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2A0FCA11-0425-1A1C-89F8-3897808BA631}"/>
                </a:ext>
              </a:extLst>
            </p:cNvPr>
            <p:cNvCxnSpPr>
              <a:cxnSpLocks/>
            </p:cNvCxnSpPr>
            <p:nvPr/>
          </p:nvCxnSpPr>
          <p:spPr>
            <a:xfrm flipV="1">
              <a:off x="5706073" y="0"/>
              <a:ext cx="0" cy="288000"/>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grpSp>
      <p:grpSp>
        <p:nvGrpSpPr>
          <p:cNvPr id="23" name="Group 22">
            <a:extLst>
              <a:ext uri="{FF2B5EF4-FFF2-40B4-BE49-F238E27FC236}">
                <a16:creationId xmlns:a16="http://schemas.microsoft.com/office/drawing/2014/main" id="{78D12107-1E30-35BD-F0B1-CB711210714B}"/>
              </a:ext>
            </a:extLst>
          </p:cNvPr>
          <p:cNvGrpSpPr/>
          <p:nvPr/>
        </p:nvGrpSpPr>
        <p:grpSpPr>
          <a:xfrm rot="16200000" flipH="1">
            <a:off x="7965712" y="1818180"/>
            <a:ext cx="173233" cy="145420"/>
            <a:chOff x="5830099" y="0"/>
            <a:chExt cx="64895" cy="288001"/>
          </a:xfrm>
        </p:grpSpPr>
        <p:cxnSp>
          <p:nvCxnSpPr>
            <p:cNvPr id="24" name="Straight Arrow Connector 23">
              <a:extLst>
                <a:ext uri="{FF2B5EF4-FFF2-40B4-BE49-F238E27FC236}">
                  <a16:creationId xmlns:a16="http://schemas.microsoft.com/office/drawing/2014/main" id="{4DB5B340-D9E8-1E97-A6DD-3D1B1602B6C1}"/>
                </a:ext>
              </a:extLst>
            </p:cNvPr>
            <p:cNvCxnSpPr>
              <a:cxnSpLocks/>
            </p:cNvCxnSpPr>
            <p:nvPr/>
          </p:nvCxnSpPr>
          <p:spPr>
            <a:xfrm>
              <a:off x="5894994" y="0"/>
              <a:ext cx="0" cy="288000"/>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E2CACFFB-0DDE-38D0-A94F-B9F551109F09}"/>
                </a:ext>
              </a:extLst>
            </p:cNvPr>
            <p:cNvCxnSpPr>
              <a:cxnSpLocks/>
            </p:cNvCxnSpPr>
            <p:nvPr/>
          </p:nvCxnSpPr>
          <p:spPr>
            <a:xfrm flipV="1">
              <a:off x="5830099" y="6"/>
              <a:ext cx="0" cy="287995"/>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grpSp>
      <p:sp>
        <p:nvSpPr>
          <p:cNvPr id="26" name="Rounded Rectangle 41">
            <a:extLst>
              <a:ext uri="{FF2B5EF4-FFF2-40B4-BE49-F238E27FC236}">
                <a16:creationId xmlns:a16="http://schemas.microsoft.com/office/drawing/2014/main" id="{BB3B5E46-A8E3-475A-3A55-D0B6DC99862A}"/>
              </a:ext>
            </a:extLst>
          </p:cNvPr>
          <p:cNvSpPr/>
          <p:nvPr/>
        </p:nvSpPr>
        <p:spPr>
          <a:xfrm>
            <a:off x="8193992" y="1405331"/>
            <a:ext cx="2929634" cy="1102977"/>
          </a:xfrm>
          <a:prstGeom prst="roundRect">
            <a:avLst/>
          </a:prstGeom>
          <a:solidFill>
            <a:schemeClr val="accent4">
              <a:alpha val="30194"/>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grpSp>
        <p:nvGrpSpPr>
          <p:cNvPr id="27" name="Group 26">
            <a:extLst>
              <a:ext uri="{FF2B5EF4-FFF2-40B4-BE49-F238E27FC236}">
                <a16:creationId xmlns:a16="http://schemas.microsoft.com/office/drawing/2014/main" id="{46A91DF8-8D76-14BF-2340-1BB816053926}"/>
              </a:ext>
            </a:extLst>
          </p:cNvPr>
          <p:cNvGrpSpPr/>
          <p:nvPr/>
        </p:nvGrpSpPr>
        <p:grpSpPr>
          <a:xfrm>
            <a:off x="9299799" y="2513664"/>
            <a:ext cx="1514" cy="351724"/>
            <a:chOff x="10007834" y="2499700"/>
            <a:chExt cx="1514" cy="351724"/>
          </a:xfrm>
        </p:grpSpPr>
        <p:cxnSp>
          <p:nvCxnSpPr>
            <p:cNvPr id="28" name="Straight Arrow Connector 27">
              <a:extLst>
                <a:ext uri="{FF2B5EF4-FFF2-40B4-BE49-F238E27FC236}">
                  <a16:creationId xmlns:a16="http://schemas.microsoft.com/office/drawing/2014/main" id="{55DE0661-AC36-22EB-053A-FC23BAC3AB49}"/>
                </a:ext>
              </a:extLst>
            </p:cNvPr>
            <p:cNvCxnSpPr>
              <a:cxnSpLocks/>
            </p:cNvCxnSpPr>
            <p:nvPr/>
          </p:nvCxnSpPr>
          <p:spPr>
            <a:xfrm flipH="1">
              <a:off x="10009348" y="2706005"/>
              <a:ext cx="0" cy="145419"/>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3BDE99D2-9947-7A9F-1A03-229A6875A9F5}"/>
                </a:ext>
              </a:extLst>
            </p:cNvPr>
            <p:cNvCxnSpPr>
              <a:cxnSpLocks/>
            </p:cNvCxnSpPr>
            <p:nvPr/>
          </p:nvCxnSpPr>
          <p:spPr>
            <a:xfrm rot="10800000" flipH="1">
              <a:off x="10007834" y="2499700"/>
              <a:ext cx="0" cy="145419"/>
            </a:xfrm>
            <a:prstGeom prst="straightConnector1">
              <a:avLst/>
            </a:prstGeom>
            <a:ln w="50800">
              <a:solidFill>
                <a:srgbClr val="254776"/>
              </a:solidFill>
              <a:tailEnd type="triangle"/>
            </a:ln>
          </p:spPr>
          <p:style>
            <a:lnRef idx="1">
              <a:schemeClr val="dk1"/>
            </a:lnRef>
            <a:fillRef idx="0">
              <a:schemeClr val="dk1"/>
            </a:fillRef>
            <a:effectRef idx="0">
              <a:schemeClr val="dk1"/>
            </a:effectRef>
            <a:fontRef idx="minor">
              <a:schemeClr val="tx1"/>
            </a:fontRef>
          </p:style>
        </p:cxnSp>
      </p:grpSp>
      <p:graphicFrame>
        <p:nvGraphicFramePr>
          <p:cNvPr id="30" name="Table 29">
            <a:extLst>
              <a:ext uri="{FF2B5EF4-FFF2-40B4-BE49-F238E27FC236}">
                <a16:creationId xmlns:a16="http://schemas.microsoft.com/office/drawing/2014/main" id="{F1EF95C8-F498-11C9-3AA3-579BCA7E0C0D}"/>
              </a:ext>
            </a:extLst>
          </p:cNvPr>
          <p:cNvGraphicFramePr>
            <a:graphicFrameLocks noGrp="1"/>
          </p:cNvGraphicFramePr>
          <p:nvPr>
            <p:extLst>
              <p:ext uri="{D42A27DB-BD31-4B8C-83A1-F6EECF244321}">
                <p14:modId xmlns:p14="http://schemas.microsoft.com/office/powerpoint/2010/main" val="2303891255"/>
              </p:ext>
            </p:extLst>
          </p:nvPr>
        </p:nvGraphicFramePr>
        <p:xfrm>
          <a:off x="8327924" y="1489835"/>
          <a:ext cx="2753832" cy="906922"/>
        </p:xfrm>
        <a:graphic>
          <a:graphicData uri="http://schemas.openxmlformats.org/drawingml/2006/table">
            <a:tbl>
              <a:tblPr firstRow="1" firstCol="1" bandRow="1"/>
              <a:tblGrid>
                <a:gridCol w="2753832">
                  <a:extLst>
                    <a:ext uri="{9D8B030D-6E8A-4147-A177-3AD203B41FA5}">
                      <a16:colId xmlns:a16="http://schemas.microsoft.com/office/drawing/2014/main" val="2063349985"/>
                    </a:ext>
                  </a:extLst>
                </a:gridCol>
              </a:tblGrid>
              <a:tr h="906922">
                <a:tc>
                  <a:txBody>
                    <a:bodyPr/>
                    <a:lstStyle/>
                    <a:p>
                      <a:r>
                        <a:rPr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エビデンス利用者</a:t>
                      </a:r>
                      <a:endParaRPr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lvl="0" indent="0" algn="l" defTabSz="457189" rtl="0" eaLnBrk="1" fontAlgn="auto" latinLnBrk="0" hangingPunct="1">
                        <a:lnSpc>
                          <a:spcPct val="100000"/>
                        </a:lnSpc>
                        <a:spcBef>
                          <a:spcPts val="0"/>
                        </a:spcBef>
                        <a:spcAft>
                          <a:spcPts val="0"/>
                        </a:spcAft>
                        <a:buClrTx/>
                        <a:buSzTx/>
                        <a:buFontTx/>
                        <a:buNone/>
                        <a:tabLst/>
                        <a:defRPr/>
                      </a:pPr>
                      <a:r>
                        <a:rPr lang="ja-JP" altLang="en-US" sz="1100" kern="1200">
                          <a:solidFill>
                            <a:schemeClr val="tx1"/>
                          </a:solidFill>
                          <a:effectLst/>
                          <a:latin typeface="+mn-lt"/>
                          <a:ea typeface="+mn-ea"/>
                          <a:cs typeface="+mn-cs"/>
                        </a:rPr>
                        <a:t>政府の政策立案者</a:t>
                      </a:r>
                      <a:r>
                        <a:rPr lang="ja-JP" altLang="ja-JP" sz="1100" kern="1200">
                          <a:solidFill>
                            <a:schemeClr val="tx1"/>
                          </a:solidFill>
                          <a:effectLst/>
                          <a:latin typeface="ＭＳ ゴシック" panose="020B0609070205080204" pitchFamily="49" charset="-128"/>
                          <a:ea typeface="ＭＳ ゴシック" panose="020B0609070205080204" pitchFamily="49" charset="-128"/>
                          <a:cs typeface="+mn-cs"/>
                        </a:rPr>
                        <a:t>、組織のリーダー、専門家リーダー、その他の情報の中で利用可能な最良のエビデンスから情報を得て意思決定を行う市民パートナー</a:t>
                      </a:r>
                      <a:endParaRPr lang="en-CA" sz="1100" b="0" dirty="0">
                        <a:solidFill>
                          <a:schemeClr val="tx1"/>
                        </a:solidFill>
                        <a:latin typeface="ＭＳ ゴシック" panose="020B0609070205080204" pitchFamily="49" charset="-128"/>
                        <a:ea typeface="ＭＳ ゴシック" panose="020B0609070205080204" pitchFamily="49" charset="-128"/>
                        <a:cs typeface="Garamond" panose="02020404030301010803" pitchFamily="18" charset="0"/>
                      </a:endParaRPr>
                    </a:p>
                  </a:txBody>
                  <a:tcPr marL="20229" marR="20229"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8507952"/>
                  </a:ext>
                </a:extLst>
              </a:tr>
            </a:tbl>
          </a:graphicData>
        </a:graphic>
      </p:graphicFrame>
    </p:spTree>
    <p:extLst>
      <p:ext uri="{BB962C8B-B14F-4D97-AF65-F5344CB8AC3E}">
        <p14:creationId xmlns:p14="http://schemas.microsoft.com/office/powerpoint/2010/main" val="1639237689"/>
      </p:ext>
    </p:extLst>
  </p:cSld>
  <p:clrMapOvr>
    <a:masterClrMapping/>
  </p:clrMapOvr>
</p:sld>
</file>

<file path=ppt/theme/theme1.xml><?xml version="1.0" encoding="utf-8"?>
<a:theme xmlns:a="http://schemas.openxmlformats.org/drawingml/2006/main" name="RISE">
  <a:themeElements>
    <a:clrScheme name="RISE">
      <a:dk1>
        <a:srgbClr val="244776"/>
      </a:dk1>
      <a:lt1>
        <a:srgbClr val="FFFFFF"/>
      </a:lt1>
      <a:dk2>
        <a:srgbClr val="3F4349"/>
      </a:dk2>
      <a:lt2>
        <a:srgbClr val="E7E6E6"/>
      </a:lt2>
      <a:accent1>
        <a:srgbClr val="168DED"/>
      </a:accent1>
      <a:accent2>
        <a:srgbClr val="FEC134"/>
      </a:accent2>
      <a:accent3>
        <a:srgbClr val="FF3056"/>
      </a:accent3>
      <a:accent4>
        <a:srgbClr val="93E533"/>
      </a:accent4>
      <a:accent5>
        <a:srgbClr val="8FA3C6"/>
      </a:accent5>
      <a:accent6>
        <a:srgbClr val="8E979D"/>
      </a:accent6>
      <a:hlink>
        <a:srgbClr val="168DED"/>
      </a:hlink>
      <a:folHlink>
        <a:srgbClr val="0F62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SN-CA">
  <a:themeElements>
    <a:clrScheme name="ESN-CA">
      <a:dk1>
        <a:srgbClr val="244776"/>
      </a:dk1>
      <a:lt1>
        <a:srgbClr val="FFFFFF"/>
      </a:lt1>
      <a:dk2>
        <a:srgbClr val="3F4349"/>
      </a:dk2>
      <a:lt2>
        <a:srgbClr val="E7E6E6"/>
      </a:lt2>
      <a:accent1>
        <a:srgbClr val="0000FF"/>
      </a:accent1>
      <a:accent2>
        <a:srgbClr val="FAED23"/>
      </a:accent2>
      <a:accent3>
        <a:srgbClr val="FF0000"/>
      </a:accent3>
      <a:accent4>
        <a:srgbClr val="008F00"/>
      </a:accent4>
      <a:accent5>
        <a:srgbClr val="00EAFF"/>
      </a:accent5>
      <a:accent6>
        <a:srgbClr val="3F4349"/>
      </a:accent6>
      <a:hlink>
        <a:srgbClr val="0000FF"/>
      </a:hlink>
      <a:folHlink>
        <a:srgbClr val="00009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CESC">
  <a:themeElements>
    <a:clrScheme name="GCESC">
      <a:dk1>
        <a:srgbClr val="244776"/>
      </a:dk1>
      <a:lt1>
        <a:srgbClr val="FFFFFF"/>
      </a:lt1>
      <a:dk2>
        <a:srgbClr val="000000"/>
      </a:dk2>
      <a:lt2>
        <a:srgbClr val="E7E6E6"/>
      </a:lt2>
      <a:accent1>
        <a:srgbClr val="93D8E9"/>
      </a:accent1>
      <a:accent2>
        <a:srgbClr val="FEC057"/>
      </a:accent2>
      <a:accent3>
        <a:srgbClr val="CC76A6"/>
      </a:accent3>
      <a:accent4>
        <a:srgbClr val="99CC66"/>
      </a:accent4>
      <a:accent5>
        <a:srgbClr val="6699CC"/>
      </a:accent5>
      <a:accent6>
        <a:srgbClr val="244776"/>
      </a:accent6>
      <a:hlink>
        <a:srgbClr val="939BA2"/>
      </a:hlink>
      <a:folHlink>
        <a:srgbClr val="DADFE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99eec1d-e27c-4128-92a4-19001b8afe14">
      <Terms xmlns="http://schemas.microsoft.com/office/infopath/2007/PartnerControls"/>
    </lcf76f155ced4ddcb4097134ff3c332f>
    <TaxCatchAll xmlns="0408fcbc-2e10-4461-bee0-724c01b46ae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EB10FA45183884EB94F15345AAEEF19" ma:contentTypeVersion="15" ma:contentTypeDescription="Create a new document." ma:contentTypeScope="" ma:versionID="1c4e017a1f7c53728c03e216885bf0bb">
  <xsd:schema xmlns:xsd="http://www.w3.org/2001/XMLSchema" xmlns:xs="http://www.w3.org/2001/XMLSchema" xmlns:p="http://schemas.microsoft.com/office/2006/metadata/properties" xmlns:ns2="599eec1d-e27c-4128-92a4-19001b8afe14" xmlns:ns3="0408fcbc-2e10-4461-bee0-724c01b46ae9" targetNamespace="http://schemas.microsoft.com/office/2006/metadata/properties" ma:root="true" ma:fieldsID="eec9c4841a05a7d87cb8351f8265e8c6" ns2:_="" ns3:_="">
    <xsd:import namespace="599eec1d-e27c-4128-92a4-19001b8afe14"/>
    <xsd:import namespace="0408fcbc-2e10-4461-bee0-724c01b46a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9eec1d-e27c-4128-92a4-19001b8afe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073764d-e844-48d8-8cbc-d63b9d95286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08fcbc-2e10-4461-bee0-724c01b46ae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81d858b-1feb-44a1-840f-9be35bf19069}" ma:internalName="TaxCatchAll" ma:showField="CatchAllData" ma:web="0408fcbc-2e10-4461-bee0-724c01b46ae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9483B2-BEB8-41F2-8FEC-E8F0D26003C6}">
  <ds:schemaRefs>
    <ds:schemaRef ds:uri="http://purl.org/dc/elements/1.1/"/>
    <ds:schemaRef ds:uri="http://schemas.microsoft.com/office/2006/documentManagement/types"/>
    <ds:schemaRef ds:uri="599eec1d-e27c-4128-92a4-19001b8afe14"/>
    <ds:schemaRef ds:uri="http://purl.org/dc/terms/"/>
    <ds:schemaRef ds:uri="http://schemas.microsoft.com/office/2006/metadata/properties"/>
    <ds:schemaRef ds:uri="http://purl.org/dc/dcmitype/"/>
    <ds:schemaRef ds:uri="http://schemas.microsoft.com/office/infopath/2007/PartnerControls"/>
    <ds:schemaRef ds:uri="http://schemas.openxmlformats.org/package/2006/metadata/core-properties"/>
    <ds:schemaRef ds:uri="0408fcbc-2e10-4461-bee0-724c01b46ae9"/>
    <ds:schemaRef ds:uri="http://www.w3.org/XML/1998/namespace"/>
  </ds:schemaRefs>
</ds:datastoreItem>
</file>

<file path=customXml/itemProps2.xml><?xml version="1.0" encoding="utf-8"?>
<ds:datastoreItem xmlns:ds="http://schemas.openxmlformats.org/officeDocument/2006/customXml" ds:itemID="{5CD8A147-8779-4815-8454-51E57F42BE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9eec1d-e27c-4128-92a4-19001b8afe14"/>
    <ds:schemaRef ds:uri="0408fcbc-2e10-4461-bee0-724c01b46a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1998BD1-7B99-4C0F-A478-9BA7D4D9D8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30748</TotalTime>
  <Words>995</Words>
  <Application>Microsoft Macintosh PowerPoint</Application>
  <PresentationFormat>Widescreen</PresentationFormat>
  <Paragraphs>44</Paragraphs>
  <Slides>2</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vt:i4>
      </vt:variant>
    </vt:vector>
  </HeadingPairs>
  <TitlesOfParts>
    <vt:vector size="11" baseType="lpstr">
      <vt:lpstr>ＭＳ ゴシック</vt:lpstr>
      <vt:lpstr>Arial</vt:lpstr>
      <vt:lpstr>Calibri</vt:lpstr>
      <vt:lpstr>Courier New</vt:lpstr>
      <vt:lpstr>Helvetica</vt:lpstr>
      <vt:lpstr>Wingdings</vt:lpstr>
      <vt:lpstr>RISE</vt:lpstr>
      <vt:lpstr>ESN-CA</vt:lpstr>
      <vt:lpstr>GCESC</vt:lpstr>
      <vt:lpstr>PowerPoint Presentation</vt:lpstr>
      <vt:lpstr>PowerPoint Presentation</vt:lpstr>
    </vt:vector>
  </TitlesOfParts>
  <Company>Ariad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Iwona Sowinski</dc:creator>
  <cp:lastModifiedBy>Lott, Steven</cp:lastModifiedBy>
  <cp:revision>283</cp:revision>
  <cp:lastPrinted>2023-05-24T15:22:34Z</cp:lastPrinted>
  <dcterms:created xsi:type="dcterms:W3CDTF">2017-04-21T15:41:45Z</dcterms:created>
  <dcterms:modified xsi:type="dcterms:W3CDTF">2024-08-29T14:22:04Z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0x0101006EB10FA45183884EB94F15345AAEEF19</vt:lpwstr>
  </property>
  <property fmtid="{D5CDD505-2E9C-101B-9397-08002B2CF9AE}" pid="3" name="Order">
    <vt:r8>340600</vt:r8>
  </property>
  <property fmtid="{D5CDD505-2E9C-101B-9397-08002B2CF9AE}" pid="4" name="MediaServiceImageTags">
    <vt:lpwstr/>
  </property>
</Properties>
</file>