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4"/>
    <p:sldMasterId id="2147483709" r:id="rId5"/>
    <p:sldMasterId id="2147483728" r:id="rId6"/>
  </p:sldMasterIdLst>
  <p:notesMasterIdLst>
    <p:notesMasterId r:id="rId8"/>
  </p:notesMasterIdLst>
  <p:handoutMasterIdLst>
    <p:handoutMasterId r:id="rId9"/>
  </p:handoutMasterIdLst>
  <p:sldIdLst>
    <p:sldId id="1244" r:id="rId7"/>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156"/>
    <a:srgbClr val="FF8AD8"/>
    <a:srgbClr val="254776"/>
    <a:srgbClr val="3F4349"/>
    <a:srgbClr val="FEC057"/>
    <a:srgbClr val="0000FF"/>
    <a:srgbClr val="4F81BD"/>
    <a:srgbClr val="71ADBF"/>
    <a:srgbClr val="6F8DC0"/>
    <a:srgbClr val="7088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2" autoAdjust="0"/>
    <p:restoredTop sz="95137" autoAdjust="0"/>
  </p:normalViewPr>
  <p:slideViewPr>
    <p:cSldViewPr snapToGrid="0" snapToObjects="1">
      <p:cViewPr varScale="1">
        <p:scale>
          <a:sx n="121" d="100"/>
          <a:sy n="121" d="100"/>
        </p:scale>
        <p:origin x="1360" y="168"/>
      </p:cViewPr>
      <p:guideLst>
        <p:guide orient="horz" pos="2137"/>
        <p:guide pos="3840"/>
      </p:guideLst>
    </p:cSldViewPr>
  </p:slideViewPr>
  <p:outlineViewPr>
    <p:cViewPr>
      <p:scale>
        <a:sx n="33" d="100"/>
        <a:sy n="33" d="100"/>
      </p:scale>
      <p:origin x="0" y="0"/>
    </p:cViewPr>
  </p:outlineViewPr>
  <p:notesTextViewPr>
    <p:cViewPr>
      <p:scale>
        <a:sx n="40" d="100"/>
        <a:sy n="4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36843-6E92-18F9-C6E3-0F1EA7D2B0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710F403-A516-FD08-82E4-A0C94895B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8/29/24</a:t>
            </a:fld>
            <a:endParaRPr lang="en-US" dirty="0"/>
          </a:p>
        </p:txBody>
      </p:sp>
      <p:sp>
        <p:nvSpPr>
          <p:cNvPr id="4" name="Footer Placeholder 3">
            <a:extLst>
              <a:ext uri="{FF2B5EF4-FFF2-40B4-BE49-F238E27FC236}">
                <a16:creationId xmlns:a16="http://schemas.microsoft.com/office/drawing/2014/main" id="{CD4D99D0-66B9-FCF4-279B-2B23395A8E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5252354-E4B4-8A0E-374D-E4A6D5CDE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dirty="0"/>
          </a:p>
        </p:txBody>
      </p:sp>
    </p:spTree>
    <p:extLst>
      <p:ext uri="{BB962C8B-B14F-4D97-AF65-F5344CB8AC3E}">
        <p14:creationId xmlns:p14="http://schemas.microsoft.com/office/powerpoint/2010/main" val="34888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8/29/24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charset="0"/>
        <a:ea typeface="+mn-ea"/>
        <a:cs typeface="+mn-cs"/>
      </a:defRPr>
    </a:lvl1pPr>
    <a:lvl2pPr marL="609585" algn="l" defTabSz="1219170" rtl="0" eaLnBrk="1" latinLnBrk="0" hangingPunct="1">
      <a:defRPr sz="1600" b="0" i="0" kern="1200">
        <a:solidFill>
          <a:schemeClr val="tx1"/>
        </a:solidFill>
        <a:latin typeface="Arial" charset="0"/>
        <a:ea typeface="+mn-ea"/>
        <a:cs typeface="+mn-cs"/>
      </a:defRPr>
    </a:lvl2pPr>
    <a:lvl3pPr marL="1219170" algn="l" defTabSz="1219170" rtl="0" eaLnBrk="1" latinLnBrk="0" hangingPunct="1">
      <a:defRPr sz="1600" b="0" i="0" kern="1200">
        <a:solidFill>
          <a:schemeClr val="tx1"/>
        </a:solidFill>
        <a:latin typeface="Arial" charset="0"/>
        <a:ea typeface="+mn-ea"/>
        <a:cs typeface="+mn-cs"/>
      </a:defRPr>
    </a:lvl3pPr>
    <a:lvl4pPr marL="1828754" algn="l" defTabSz="1219170" rtl="0" eaLnBrk="1" latinLnBrk="0" hangingPunct="1">
      <a:defRPr sz="1600" b="0" i="0" kern="1200">
        <a:solidFill>
          <a:schemeClr val="tx1"/>
        </a:solidFill>
        <a:latin typeface="Arial" charset="0"/>
        <a:ea typeface="+mn-ea"/>
        <a:cs typeface="+mn-cs"/>
      </a:defRPr>
    </a:lvl4pPr>
    <a:lvl5pPr marL="2438339" algn="l" defTabSz="1219170" rtl="0" eaLnBrk="1" latinLnBrk="0" hangingPunct="1">
      <a:defRPr sz="1600" b="0" i="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393263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14" name="Picture 13">
            <a:extLst>
              <a:ext uri="{FF2B5EF4-FFF2-40B4-BE49-F238E27FC236}">
                <a16:creationId xmlns:a16="http://schemas.microsoft.com/office/drawing/2014/main" id="{66219065-E207-CAC6-2C50-3CCBBE5263C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pic>
        <p:nvPicPr>
          <p:cNvPr id="3" name="Picture 2">
            <a:extLst>
              <a:ext uri="{FF2B5EF4-FFF2-40B4-BE49-F238E27FC236}">
                <a16:creationId xmlns:a16="http://schemas.microsoft.com/office/drawing/2014/main" id="{691749B3-4861-2AD8-D127-2C3917711BA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2771" y="215797"/>
            <a:ext cx="2124660" cy="745379"/>
          </a:xfrm>
          <a:prstGeom prst="rect">
            <a:avLst/>
          </a:prstGeom>
        </p:spPr>
      </p:pic>
      <p:sp>
        <p:nvSpPr>
          <p:cNvPr id="19" name="Text Placeholder 18">
            <a:extLst>
              <a:ext uri="{FF2B5EF4-FFF2-40B4-BE49-F238E27FC236}">
                <a16:creationId xmlns:a16="http://schemas.microsoft.com/office/drawing/2014/main" id="{974A7A7C-5CC1-601E-FA89-0B292C3B5A8D}"/>
              </a:ext>
            </a:extLst>
          </p:cNvPr>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a:extLst>
              <a:ext uri="{FF2B5EF4-FFF2-40B4-BE49-F238E27FC236}">
                <a16:creationId xmlns:a16="http://schemas.microsoft.com/office/drawing/2014/main" id="{4C5F52E4-DFD8-11DD-7B12-547580706F77}"/>
              </a:ext>
            </a:extLst>
          </p:cNvPr>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a:extLst>
              <a:ext uri="{FF2B5EF4-FFF2-40B4-BE49-F238E27FC236}">
                <a16:creationId xmlns:a16="http://schemas.microsoft.com/office/drawing/2014/main" id="{BD2C3DCD-1095-6354-7F40-90A55AD741E4}"/>
              </a:ext>
            </a:extLst>
          </p:cNvPr>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a:extLst>
              <a:ext uri="{FF2B5EF4-FFF2-40B4-BE49-F238E27FC236}">
                <a16:creationId xmlns:a16="http://schemas.microsoft.com/office/drawing/2014/main" id="{2D46458F-14F0-EEF7-5752-137247C825F0}"/>
              </a:ext>
            </a:extLst>
          </p:cNvPr>
          <p:cNvPicPr>
            <a:picLocks noChangeAspect="1"/>
          </p:cNvPicPr>
          <p:nvPr userDrawn="1"/>
        </p:nvPicPr>
        <p:blipFill>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6" name="Picture 5">
            <a:extLst>
              <a:ext uri="{FF2B5EF4-FFF2-40B4-BE49-F238E27FC236}">
                <a16:creationId xmlns:a16="http://schemas.microsoft.com/office/drawing/2014/main" id="{8873A38D-4A3F-63FD-C3A5-FF90CA70749A}"/>
              </a:ext>
            </a:extLst>
          </p:cNvPr>
          <p:cNvPicPr>
            <a:picLocks noChangeAspect="1"/>
          </p:cNvPicPr>
          <p:nvPr userDrawn="1"/>
        </p:nvPicPr>
        <p:blipFill rotWithShape="1">
          <a:blip r:embed="rId8"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E657D110-0ED4-765C-6ABC-C7DCE96F8DD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Tree>
    <p:extLst>
      <p:ext uri="{BB962C8B-B14F-4D97-AF65-F5344CB8AC3E}">
        <p14:creationId xmlns:p14="http://schemas.microsoft.com/office/powerpoint/2010/main" val="9965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5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564276" cy="754180"/>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06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5" y="6353621"/>
            <a:ext cx="1871412" cy="395980"/>
          </a:xfrm>
          <a:prstGeom prst="rect">
            <a:avLst/>
          </a:prstGeom>
        </p:spPr>
      </p:pic>
    </p:spTree>
    <p:extLst>
      <p:ext uri="{BB962C8B-B14F-4D97-AF65-F5344CB8AC3E}">
        <p14:creationId xmlns:p14="http://schemas.microsoft.com/office/powerpoint/2010/main" val="57033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a:extLst>
              <a:ext uri="{FF2B5EF4-FFF2-40B4-BE49-F238E27FC236}">
                <a16:creationId xmlns:a16="http://schemas.microsoft.com/office/drawing/2014/main" id="{2483A058-C543-4FF7-B0D9-66BDA37DDD7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a:extLst>
              <a:ext uri="{FF2B5EF4-FFF2-40B4-BE49-F238E27FC236}">
                <a16:creationId xmlns:a16="http://schemas.microsoft.com/office/drawing/2014/main" id="{7E64A0CE-8235-C942-5F58-32FD35195786}"/>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8" name="Picture 7">
            <a:extLst>
              <a:ext uri="{FF2B5EF4-FFF2-40B4-BE49-F238E27FC236}">
                <a16:creationId xmlns:a16="http://schemas.microsoft.com/office/drawing/2014/main" id="{24A43234-FF35-9A39-9786-8DA5DB9C4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4" name="Title Placeholder" descr="Master Title">
            <a:extLst>
              <a:ext uri="{FF2B5EF4-FFF2-40B4-BE49-F238E27FC236}">
                <a16:creationId xmlns:a16="http://schemas.microsoft.com/office/drawing/2014/main" id="{C3DC5980-3B31-9044-CB61-B52C99F998DE}"/>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7938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7E47BCBB-C979-AAEF-8CFB-6D98E2AB5626}"/>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683835C5-088B-D24B-EC0E-5EBDBC22361C}"/>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8385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a:extLst>
              <a:ext uri="{FF2B5EF4-FFF2-40B4-BE49-F238E27FC236}">
                <a16:creationId xmlns:a16="http://schemas.microsoft.com/office/drawing/2014/main" id="{8E7A08A2-848D-425B-2D11-8A939C1A90B3}"/>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35E8E7E2-91DA-3F19-26DA-4E73108B24BA}"/>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73255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a:extLst>
              <a:ext uri="{FF2B5EF4-FFF2-40B4-BE49-F238E27FC236}">
                <a16:creationId xmlns:a16="http://schemas.microsoft.com/office/drawing/2014/main" id="{D0D556E1-F919-FA9B-0E71-A85B712D5F65}"/>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4" name="Picture 3">
            <a:extLst>
              <a:ext uri="{FF2B5EF4-FFF2-40B4-BE49-F238E27FC236}">
                <a16:creationId xmlns:a16="http://schemas.microsoft.com/office/drawing/2014/main" id="{79BE3030-559B-1566-736C-0056B5D25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9" name="Title Placeholder" descr="Master title">
            <a:extLst>
              <a:ext uri="{FF2B5EF4-FFF2-40B4-BE49-F238E27FC236}">
                <a16:creationId xmlns:a16="http://schemas.microsoft.com/office/drawing/2014/main" id="{20579A28-4EAE-F152-76D6-22D90E997BF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0"/>
            <a:ext cx="4172314" cy="4310719"/>
          </a:xfrm>
          <a:prstGeom prst="rect">
            <a:avLst/>
          </a:prstGeom>
        </p:spPr>
      </p:pic>
    </p:spTree>
    <p:extLst>
      <p:ext uri="{BB962C8B-B14F-4D97-AF65-F5344CB8AC3E}">
        <p14:creationId xmlns:p14="http://schemas.microsoft.com/office/powerpoint/2010/main" val="418741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a:endParaRPr>
          </a:p>
        </p:txBody>
      </p:sp>
      <p:pic>
        <p:nvPicPr>
          <p:cNvPr id="14" name="Picture 13" descr="gcesc-globe.png">
            <a:extLst>
              <a:ext uri="{FF2B5EF4-FFF2-40B4-BE49-F238E27FC236}">
                <a16:creationId xmlns:a16="http://schemas.microsoft.com/office/drawing/2014/main" id="{66219065-E207-CAC6-2C50-3CCBBE5263C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a:extLst>
              <a:ext uri="{FF2B5EF4-FFF2-40B4-BE49-F238E27FC236}">
                <a16:creationId xmlns:a16="http://schemas.microsoft.com/office/drawing/2014/main" id="{E76C9DCD-CFF9-6CCE-7C01-AC4A35099233}"/>
              </a:ext>
            </a:extLst>
          </p:cNvPr>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a:extLst>
              <a:ext uri="{FF2B5EF4-FFF2-40B4-BE49-F238E27FC236}">
                <a16:creationId xmlns:a16="http://schemas.microsoft.com/office/drawing/2014/main" id="{B57CBAB7-E89F-8E12-E94A-FE7351253E88}"/>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a:extLst>
              <a:ext uri="{FF2B5EF4-FFF2-40B4-BE49-F238E27FC236}">
                <a16:creationId xmlns:a16="http://schemas.microsoft.com/office/drawing/2014/main" id="{FF8793AB-F07F-794D-AC9A-4BB10009D7B5}"/>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a:extLst>
              <a:ext uri="{FF2B5EF4-FFF2-40B4-BE49-F238E27FC236}">
                <a16:creationId xmlns:a16="http://schemas.microsoft.com/office/drawing/2014/main" id="{6D6452D1-5264-126C-7D32-5D7065B529D1}"/>
              </a:ext>
            </a:extLst>
          </p:cNvPr>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42141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8" name="Slide Number" descr="Page Number">
            <a:extLst>
              <a:ext uri="{FF2B5EF4-FFF2-40B4-BE49-F238E27FC236}">
                <a16:creationId xmlns:a16="http://schemas.microsoft.com/office/drawing/2014/main" id="{EE66D232-CA20-FDCA-F279-F1103BF3DEA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5" name="URL">
            <a:extLst>
              <a:ext uri="{FF2B5EF4-FFF2-40B4-BE49-F238E27FC236}">
                <a16:creationId xmlns:a16="http://schemas.microsoft.com/office/drawing/2014/main" id="{D423F356-3CAD-4790-4B3C-4DEC22E863B3}"/>
              </a:ext>
            </a:extLst>
          </p:cNvPr>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a:extLst>
              <a:ext uri="{FF2B5EF4-FFF2-40B4-BE49-F238E27FC236}">
                <a16:creationId xmlns:a16="http://schemas.microsoft.com/office/drawing/2014/main" id="{A0C6A2A0-EDAD-6880-A48E-A580FDFC71C0}"/>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0848" y="6334533"/>
            <a:ext cx="122703" cy="122703"/>
          </a:xfrm>
          <a:prstGeom prst="rect">
            <a:avLst/>
          </a:prstGeom>
        </p:spPr>
      </p:pic>
      <p:pic>
        <p:nvPicPr>
          <p:cNvPr id="17" name="Picture 16">
            <a:extLst>
              <a:ext uri="{FF2B5EF4-FFF2-40B4-BE49-F238E27FC236}">
                <a16:creationId xmlns:a16="http://schemas.microsoft.com/office/drawing/2014/main" id="{F63C6D4E-DC46-B119-61C4-E059674F1825}"/>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8" y="6654903"/>
            <a:ext cx="126293" cy="126293"/>
          </a:xfrm>
          <a:prstGeom prst="rect">
            <a:avLst/>
          </a:prstGeom>
        </p:spPr>
      </p:pic>
      <p:pic>
        <p:nvPicPr>
          <p:cNvPr id="18" name="Picture 17">
            <a:extLst>
              <a:ext uri="{FF2B5EF4-FFF2-40B4-BE49-F238E27FC236}">
                <a16:creationId xmlns:a16="http://schemas.microsoft.com/office/drawing/2014/main" id="{62E5E7FC-D5F8-3F4B-39B3-4407C5AE5E7C}"/>
              </a:ext>
            </a:extLst>
          </p:cNvPr>
          <p:cNvPicPr>
            <a:picLocks noChangeAspect="1"/>
          </p:cNvPicPr>
          <p:nvPr userDrawn="1"/>
        </p:nvPicPr>
        <p:blipFill>
          <a:blip r:embed="rId7" cstate="email">
            <a:grayscl/>
            <a:extLst>
              <a:ext uri="{28A0092B-C50C-407E-A947-70E740481C1C}">
                <a14:useLocalDpi xmlns:a14="http://schemas.microsoft.com/office/drawing/2010/main"/>
              </a:ext>
            </a:extLst>
          </a:blip>
          <a:stretch>
            <a:fillRect/>
          </a:stretch>
        </p:blipFill>
        <p:spPr>
          <a:xfrm>
            <a:off x="194438" y="6499691"/>
            <a:ext cx="126293" cy="126293"/>
          </a:xfrm>
          <a:prstGeom prst="rect">
            <a:avLst/>
          </a:prstGeom>
        </p:spPr>
      </p:pic>
      <p:sp>
        <p:nvSpPr>
          <p:cNvPr id="19" name="TextBox 18">
            <a:extLst>
              <a:ext uri="{FF2B5EF4-FFF2-40B4-BE49-F238E27FC236}">
                <a16:creationId xmlns:a16="http://schemas.microsoft.com/office/drawing/2014/main" id="{D168D605-F019-C301-E857-9C75DB78D142}"/>
              </a:ext>
            </a:extLst>
          </p:cNvPr>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361378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262600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a:extLst>
              <a:ext uri="{FF2B5EF4-FFF2-40B4-BE49-F238E27FC236}">
                <a16:creationId xmlns:a16="http://schemas.microsoft.com/office/drawing/2014/main" id="{5F44A335-855D-4EBC-B9C4-E4663F5E509A}"/>
              </a:ext>
            </a:extLst>
          </p:cNvPr>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a:extLst>
              <a:ext uri="{FF2B5EF4-FFF2-40B4-BE49-F238E27FC236}">
                <a16:creationId xmlns:a16="http://schemas.microsoft.com/office/drawing/2014/main" id="{4483B06B-AE3B-FDC0-26F6-26C7DFA38D6B}"/>
              </a:ext>
            </a:extLst>
          </p:cNvPr>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90844" y="6334530"/>
            <a:ext cx="122703" cy="122703"/>
          </a:xfrm>
          <a:prstGeom prst="rect">
            <a:avLst/>
          </a:prstGeom>
        </p:spPr>
      </p:pic>
      <p:pic>
        <p:nvPicPr>
          <p:cNvPr id="12" name="Picture 11">
            <a:extLst>
              <a:ext uri="{FF2B5EF4-FFF2-40B4-BE49-F238E27FC236}">
                <a16:creationId xmlns:a16="http://schemas.microsoft.com/office/drawing/2014/main" id="{D1503B82-8AF3-6719-F40B-88F188CBE584}"/>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4434" y="6654900"/>
            <a:ext cx="126293" cy="126293"/>
          </a:xfrm>
          <a:prstGeom prst="rect">
            <a:avLst/>
          </a:prstGeom>
        </p:spPr>
      </p:pic>
      <p:pic>
        <p:nvPicPr>
          <p:cNvPr id="13" name="Picture 12">
            <a:extLst>
              <a:ext uri="{FF2B5EF4-FFF2-40B4-BE49-F238E27FC236}">
                <a16:creationId xmlns:a16="http://schemas.microsoft.com/office/drawing/2014/main" id="{35E9040A-444C-CE7D-30CF-F4F8EE343F13}"/>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4" y="6499688"/>
            <a:ext cx="126293" cy="126293"/>
          </a:xfrm>
          <a:prstGeom prst="rect">
            <a:avLst/>
          </a:prstGeom>
        </p:spPr>
      </p:pic>
      <p:sp>
        <p:nvSpPr>
          <p:cNvPr id="14" name="TextBox 13">
            <a:extLst>
              <a:ext uri="{FF2B5EF4-FFF2-40B4-BE49-F238E27FC236}">
                <a16:creationId xmlns:a16="http://schemas.microsoft.com/office/drawing/2014/main" id="{61DB8557-FA76-50AD-E0F0-6159D3E9041A}"/>
              </a:ext>
            </a:extLst>
          </p:cNvPr>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200440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AC5A7-CE1D-1B83-E287-3CF1EB9791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pic>
        <p:nvPicPr>
          <p:cNvPr id="8" name="Picture 7">
            <a:extLst>
              <a:ext uri="{FF2B5EF4-FFF2-40B4-BE49-F238E27FC236}">
                <a16:creationId xmlns:a16="http://schemas.microsoft.com/office/drawing/2014/main" id="{34043C7E-BFE3-1C4D-4FCF-80E2651BA6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8036" y="292661"/>
            <a:ext cx="2590676" cy="908868"/>
          </a:xfrm>
          <a:prstGeom prst="rect">
            <a:avLst/>
          </a:prstGeom>
        </p:spPr>
      </p:pic>
      <p:pic>
        <p:nvPicPr>
          <p:cNvPr id="4" name="Picture 3">
            <a:extLst>
              <a:ext uri="{FF2B5EF4-FFF2-40B4-BE49-F238E27FC236}">
                <a16:creationId xmlns:a16="http://schemas.microsoft.com/office/drawing/2014/main" id="{268BA07C-E8CC-2770-CD11-614C8642FAA8}"/>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5" name="Picture 4">
            <a:extLst>
              <a:ext uri="{FF2B5EF4-FFF2-40B4-BE49-F238E27FC236}">
                <a16:creationId xmlns:a16="http://schemas.microsoft.com/office/drawing/2014/main" id="{BB709C16-38AD-F122-8440-D24E8DD31FD9}"/>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10" name="Picture 9">
            <a:extLst>
              <a:ext uri="{FF2B5EF4-FFF2-40B4-BE49-F238E27FC236}">
                <a16:creationId xmlns:a16="http://schemas.microsoft.com/office/drawing/2014/main" id="{60985552-FD67-CCED-EEFE-95A7E3B6FDD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9" name="URL">
            <a:extLst>
              <a:ext uri="{FF2B5EF4-FFF2-40B4-BE49-F238E27FC236}">
                <a16:creationId xmlns:a16="http://schemas.microsoft.com/office/drawing/2014/main" id="{BA3A8F74-B6E4-8C19-67A1-8648A5F3A77E}"/>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spTree>
    <p:extLst>
      <p:ext uri="{BB962C8B-B14F-4D97-AF65-F5344CB8AC3E}">
        <p14:creationId xmlns:p14="http://schemas.microsoft.com/office/powerpoint/2010/main" val="2809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296487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0E6DADA7-D623-B7B4-1F8A-A0897704B7B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470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3" name="Slide Number" descr="Page Number">
            <a:extLst>
              <a:ext uri="{FF2B5EF4-FFF2-40B4-BE49-F238E27FC236}">
                <a16:creationId xmlns:a16="http://schemas.microsoft.com/office/drawing/2014/main" id="{2EE494FE-42C1-E20D-32C6-30A77444BC16}"/>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11209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645" y="6328045"/>
            <a:ext cx="1448179" cy="472799"/>
          </a:xfrm>
          <a:prstGeom prst="rect">
            <a:avLst/>
          </a:prstGeom>
        </p:spPr>
      </p:pic>
      <p:sp>
        <p:nvSpPr>
          <p:cNvPr id="2" name="URL">
            <a:extLst>
              <a:ext uri="{FF2B5EF4-FFF2-40B4-BE49-F238E27FC236}">
                <a16:creationId xmlns:a16="http://schemas.microsoft.com/office/drawing/2014/main" id="{6D6452D1-5264-126C-7D32-5D7065B529D1}"/>
              </a:ext>
            </a:extLst>
          </p:cNvPr>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
        <p:nvSpPr>
          <p:cNvPr id="5" name="Title Placeholder" descr="Master title">
            <a:extLst>
              <a:ext uri="{FF2B5EF4-FFF2-40B4-BE49-F238E27FC236}">
                <a16:creationId xmlns:a16="http://schemas.microsoft.com/office/drawing/2014/main" id="{53DECEC4-C40D-AF30-11EB-C4EE57841C10}"/>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a:extLst>
              <a:ext uri="{FF2B5EF4-FFF2-40B4-BE49-F238E27FC236}">
                <a16:creationId xmlns:a16="http://schemas.microsoft.com/office/drawing/2014/main" id="{B5B12BED-5F02-69EF-0B8B-33B751148AE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4611702" cy="4905157"/>
          </a:xfrm>
          <a:prstGeom prst="rect">
            <a:avLst/>
          </a:prstGeom>
        </p:spPr>
      </p:pic>
      <p:sp>
        <p:nvSpPr>
          <p:cNvPr id="3" name="Slide Number" descr="Page Number">
            <a:extLst>
              <a:ext uri="{FF2B5EF4-FFF2-40B4-BE49-F238E27FC236}">
                <a16:creationId xmlns:a16="http://schemas.microsoft.com/office/drawing/2014/main" id="{386C9255-63F2-F060-0BF1-193836D4823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09220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mcmasterforum.org</a:t>
            </a: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63807"/>
            <a:ext cx="1871414" cy="412185"/>
          </a:xfrm>
          <a:prstGeom prst="rect">
            <a:avLst/>
          </a:prstGeom>
        </p:spPr>
      </p:pic>
    </p:spTree>
    <p:extLst>
      <p:ext uri="{BB962C8B-B14F-4D97-AF65-F5344CB8AC3E}">
        <p14:creationId xmlns:p14="http://schemas.microsoft.com/office/powerpoint/2010/main" val="141083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evidencecommission.org</a:t>
            </a:r>
          </a:p>
        </p:txBody>
      </p:sp>
    </p:spTree>
    <p:extLst>
      <p:ext uri="{BB962C8B-B14F-4D97-AF65-F5344CB8AC3E}">
        <p14:creationId xmlns:p14="http://schemas.microsoft.com/office/powerpoint/2010/main" val="395322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Tree>
    <p:extLst>
      <p:ext uri="{BB962C8B-B14F-4D97-AF65-F5344CB8AC3E}">
        <p14:creationId xmlns:p14="http://schemas.microsoft.com/office/powerpoint/2010/main" val="90061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3E6EE-4BB6-8A1C-E311-0E74B18F45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a:extLst>
              <a:ext uri="{FF2B5EF4-FFF2-40B4-BE49-F238E27FC236}">
                <a16:creationId xmlns:a16="http://schemas.microsoft.com/office/drawing/2014/main" id="{8286C0FB-52F0-3A89-90C6-66C46E6DD5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0" name="Slide Number" descr="Page Number">
            <a:extLst>
              <a:ext uri="{FF2B5EF4-FFF2-40B4-BE49-F238E27FC236}">
                <a16:creationId xmlns:a16="http://schemas.microsoft.com/office/drawing/2014/main" id="{8889B7D9-D7D3-4C70-618E-523C87036B7C}"/>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57160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56918C-21C9-6DB5-578B-4935ECBCE9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7887F393-D9DA-571F-FA97-84AB11038A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6" name="Picture 5">
            <a:extLst>
              <a:ext uri="{FF2B5EF4-FFF2-40B4-BE49-F238E27FC236}">
                <a16:creationId xmlns:a16="http://schemas.microsoft.com/office/drawing/2014/main" id="{9CA2BC82-0BCD-94E7-7591-DC38AD3272A2}"/>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8" name="Picture 7">
            <a:extLst>
              <a:ext uri="{FF2B5EF4-FFF2-40B4-BE49-F238E27FC236}">
                <a16:creationId xmlns:a16="http://schemas.microsoft.com/office/drawing/2014/main" id="{1F7D9490-01EF-47C8-A6C9-EEAEA15D1081}"/>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F0E28C1B-7A40-02EA-291B-4143D933067E}"/>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2" name="Subtitle Placeholder" descr="Slide sub title">
            <a:extLst>
              <a:ext uri="{FF2B5EF4-FFF2-40B4-BE49-F238E27FC236}">
                <a16:creationId xmlns:a16="http://schemas.microsoft.com/office/drawing/2014/main" id="{D01753F0-8A93-6545-8EE2-9FC39B214B17}"/>
              </a:ext>
            </a:extLst>
          </p:cNvPr>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4" name="Content Placeholder" descr="Slide content">
            <a:extLst>
              <a:ext uri="{FF2B5EF4-FFF2-40B4-BE49-F238E27FC236}">
                <a16:creationId xmlns:a16="http://schemas.microsoft.com/office/drawing/2014/main" id="{79F571C7-8005-30EC-77E6-BA129628E35B}"/>
              </a:ext>
            </a:extLst>
          </p:cNvPr>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a:extLst>
              <a:ext uri="{FF2B5EF4-FFF2-40B4-BE49-F238E27FC236}">
                <a16:creationId xmlns:a16="http://schemas.microsoft.com/office/drawing/2014/main" id="{AAACD45C-AF20-239D-FA9C-0239E487B104}"/>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5969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3" name="Picture 2">
            <a:extLst>
              <a:ext uri="{FF2B5EF4-FFF2-40B4-BE49-F238E27FC236}">
                <a16:creationId xmlns:a16="http://schemas.microsoft.com/office/drawing/2014/main" id="{8FF3C875-2A25-22C0-671F-5148EAAA1CDF}"/>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4" name="Picture 3">
            <a:extLst>
              <a:ext uri="{FF2B5EF4-FFF2-40B4-BE49-F238E27FC236}">
                <a16:creationId xmlns:a16="http://schemas.microsoft.com/office/drawing/2014/main" id="{EC4118BD-F21A-4C77-A36A-C5A3CB34487E}"/>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5" name="Picture 4">
            <a:extLst>
              <a:ext uri="{FF2B5EF4-FFF2-40B4-BE49-F238E27FC236}">
                <a16:creationId xmlns:a16="http://schemas.microsoft.com/office/drawing/2014/main" id="{DCB9B4C3-8F10-E4A2-7064-1A03F840E1AF}"/>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6" name="Slide Number" descr="Page Number">
            <a:extLst>
              <a:ext uri="{FF2B5EF4-FFF2-40B4-BE49-F238E27FC236}">
                <a16:creationId xmlns:a16="http://schemas.microsoft.com/office/drawing/2014/main" id="{00FCE9D3-8B48-4FBB-15C4-A3005427F107}"/>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3743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8B3AF4-F9A3-BCC5-3587-29807D534A88}"/>
              </a:ext>
            </a:extLst>
          </p:cNvPr>
          <p:cNvSpPr txBox="1"/>
          <p:nvPr userDrawn="1"/>
        </p:nvSpPr>
        <p:spPr>
          <a:xfrm>
            <a:off x="5921595" y="6438489"/>
            <a:ext cx="400594" cy="276999"/>
          </a:xfrm>
          <a:prstGeom prst="rect">
            <a:avLst/>
          </a:prstGeom>
          <a:noFill/>
        </p:spPr>
        <p:txBody>
          <a:bodyPr wrap="square">
            <a:spAutoFit/>
          </a:bodyPr>
          <a:lstStyle/>
          <a:p>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charset="0"/>
                <a:cs typeface="Arial" charset="0"/>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lang="en-US" dirty="0"/>
          </a:p>
        </p:txBody>
      </p:sp>
      <p:sp>
        <p:nvSpPr>
          <p:cNvPr id="12" name="URL">
            <a:extLst>
              <a:ext uri="{FF2B5EF4-FFF2-40B4-BE49-F238E27FC236}">
                <a16:creationId xmlns:a16="http://schemas.microsoft.com/office/drawing/2014/main" id="{DFC38A3E-2DE4-ABD1-C650-84453B097380}"/>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cxnSp>
        <p:nvCxnSpPr>
          <p:cNvPr id="13" name="Straight Connector 12">
            <a:extLst>
              <a:ext uri="{FF2B5EF4-FFF2-40B4-BE49-F238E27FC236}">
                <a16:creationId xmlns:a16="http://schemas.microsoft.com/office/drawing/2014/main" id="{519AE2E0-C284-1B41-900D-F2B58C0FDA9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DFD2476B-3E64-2975-47B7-0F07962EF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2537" y="6363974"/>
            <a:ext cx="1214377" cy="426031"/>
          </a:xfrm>
          <a:prstGeom prst="rect">
            <a:avLst/>
          </a:prstGeom>
        </p:spPr>
      </p:pic>
      <p:pic>
        <p:nvPicPr>
          <p:cNvPr id="3" name="Picture 2">
            <a:extLst>
              <a:ext uri="{FF2B5EF4-FFF2-40B4-BE49-F238E27FC236}">
                <a16:creationId xmlns:a16="http://schemas.microsoft.com/office/drawing/2014/main" id="{05728BFA-1D91-A50F-8BB8-E69B8233EE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4E171970-AE67-688E-D62F-A9363DB44F45}"/>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796BD3E-A988-DE44-59A6-1E3F0EC26CC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Tree>
    <p:extLst>
      <p:ext uri="{BB962C8B-B14F-4D97-AF65-F5344CB8AC3E}">
        <p14:creationId xmlns:p14="http://schemas.microsoft.com/office/powerpoint/2010/main" val="55458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
        <p:nvSpPr>
          <p:cNvPr id="3" name="Slide Number" descr="Page Number">
            <a:extLst>
              <a:ext uri="{FF2B5EF4-FFF2-40B4-BE49-F238E27FC236}">
                <a16:creationId xmlns:a16="http://schemas.microsoft.com/office/drawing/2014/main" id="{4FDE7AFF-E21A-E764-AFB7-E16FED24D17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13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solidFill>
                  <a:schemeClr val="tx1"/>
                </a:solidFill>
              </a:rPr>
              <a:t>Click to edit Master title style</a:t>
            </a:r>
          </a:p>
        </p:txBody>
      </p:sp>
      <p:sp>
        <p:nvSpPr>
          <p:cNvPr id="3" name="Slide Number" descr="Page Number">
            <a:extLst>
              <a:ext uri="{FF2B5EF4-FFF2-40B4-BE49-F238E27FC236}">
                <a16:creationId xmlns:a16="http://schemas.microsoft.com/office/drawing/2014/main" id="{8B21C6B0-64F8-438D-B519-D29BD7AD695B}"/>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25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pic>
        <p:nvPicPr>
          <p:cNvPr id="9" name="Picture 8">
            <a:extLst>
              <a:ext uri="{FF2B5EF4-FFF2-40B4-BE49-F238E27FC236}">
                <a16:creationId xmlns:a16="http://schemas.microsoft.com/office/drawing/2014/main" id="{B0035B61-1130-5D8F-0252-703326EE5F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ohtrise.org</a:t>
            </a:r>
          </a:p>
        </p:txBody>
      </p:sp>
      <p:pic>
        <p:nvPicPr>
          <p:cNvPr id="5" name="Picture 4">
            <a:extLst>
              <a:ext uri="{FF2B5EF4-FFF2-40B4-BE49-F238E27FC236}">
                <a16:creationId xmlns:a16="http://schemas.microsoft.com/office/drawing/2014/main" id="{CDDE58FB-CA8C-9E69-3E2D-235DFFEA52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9544" y="6338696"/>
            <a:ext cx="1190753" cy="417743"/>
          </a:xfrm>
          <a:prstGeom prst="rect">
            <a:avLst/>
          </a:prstGeom>
        </p:spPr>
      </p:pic>
      <p:sp>
        <p:nvSpPr>
          <p:cNvPr id="6" name="Title Placeholder" descr="Master title">
            <a:extLst>
              <a:ext uri="{FF2B5EF4-FFF2-40B4-BE49-F238E27FC236}">
                <a16:creationId xmlns:a16="http://schemas.microsoft.com/office/drawing/2014/main" id="{D0D1B03B-D400-D709-6F20-B885F4EA2B4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extLst>
      <p:ext uri="{BB962C8B-B14F-4D97-AF65-F5344CB8AC3E}">
        <p14:creationId xmlns:p14="http://schemas.microsoft.com/office/powerpoint/2010/main" val="286295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a:solidFill>
                  <a:srgbClr val="464F55"/>
                </a:solidFill>
                <a:effectLst/>
                <a:latin typeface="Arial" panose="020B0604020202020204" pitchFamily="34" charset="0"/>
                <a:cs typeface="Arial" panose="020B0604020202020204" pitchFamily="34" charset="0"/>
              </a:rPr>
              <a:t>esnca.org</a:t>
            </a: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161329" cy="668919"/>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F59BE37-8606-3994-5ED5-0461E9762042}"/>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0168" y="1177836"/>
            <a:ext cx="2260588" cy="2260588"/>
          </a:xfrm>
          <a:prstGeom prst="rect">
            <a:avLst/>
          </a:prstGeom>
        </p:spPr>
      </p:pic>
      <p:sp>
        <p:nvSpPr>
          <p:cNvPr id="3" name="Text Placeholder 2">
            <a:extLst>
              <a:ext uri="{FF2B5EF4-FFF2-40B4-BE49-F238E27FC236}">
                <a16:creationId xmlns:a16="http://schemas.microsoft.com/office/drawing/2014/main" id="{B7178D7B-6609-E304-4B59-338A1771D575}"/>
              </a:ext>
            </a:extLst>
          </p:cNvPr>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a:extLst>
              <a:ext uri="{FF2B5EF4-FFF2-40B4-BE49-F238E27FC236}">
                <a16:creationId xmlns:a16="http://schemas.microsoft.com/office/drawing/2014/main" id="{9EDC4C4C-963C-2447-5839-A062402B9846}"/>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a:extLst>
              <a:ext uri="{FF2B5EF4-FFF2-40B4-BE49-F238E27FC236}">
                <a16:creationId xmlns:a16="http://schemas.microsoft.com/office/drawing/2014/main" id="{3630CF52-F89A-7595-7194-034A13192D40}"/>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extLst>
      <p:ext uri="{BB962C8B-B14F-4D97-AF65-F5344CB8AC3E}">
        <p14:creationId xmlns:p14="http://schemas.microsoft.com/office/powerpoint/2010/main" val="30229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EEA609-AB6F-7C46-A4F8-A4B40A820A8B}"/>
              </a:ext>
            </a:extLst>
          </p:cNvPr>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4086C8"/>
              </a:solidFill>
              <a:effectLst/>
              <a:uFillTx/>
              <a:latin typeface="+mj-lt"/>
              <a:ea typeface="+mj-ea"/>
              <a:cs typeface="+mj-cs"/>
              <a:sym typeface="Arial"/>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spTree>
    <p:extLst>
      <p:ext uri="{BB962C8B-B14F-4D97-AF65-F5344CB8AC3E}">
        <p14:creationId xmlns:p14="http://schemas.microsoft.com/office/powerpoint/2010/main" val="31942487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4" r:id="rId6"/>
    <p:sldLayoutId id="2147483751" r:id="rId7"/>
    <p:sldLayoutId id="2147483756" r:id="rId8"/>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0"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1pPr>
      <a:lvl2pPr marL="23336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2pPr>
      <a:lvl3pPr marL="485775" indent="0" algn="l" defTabSz="457189" rtl="0" eaLnBrk="1" latinLnBrk="0" hangingPunct="1">
        <a:lnSpc>
          <a:spcPct val="100000"/>
        </a:lnSpc>
        <a:spcBef>
          <a:spcPts val="0"/>
        </a:spcBef>
        <a:spcAft>
          <a:spcPts val="300"/>
        </a:spcAft>
        <a:buClr>
          <a:schemeClr val="tx1"/>
        </a:buClr>
        <a:buFont typeface="Arial"/>
        <a:buNone/>
        <a:defRPr sz="1800" b="0" i="0" kern="1200">
          <a:solidFill>
            <a:schemeClr val="tx1"/>
          </a:solidFill>
          <a:latin typeface="Arial" charset="0"/>
          <a:ea typeface="+mn-ea"/>
          <a:cs typeface="+mn-cs"/>
        </a:defRPr>
      </a:lvl3pPr>
      <a:lvl4pPr marL="76041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4pPr>
      <a:lvl5pPr marL="1025525"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a:extLst>
              <a:ext uri="{FF2B5EF4-FFF2-40B4-BE49-F238E27FC236}">
                <a16:creationId xmlns:a16="http://schemas.microsoft.com/office/drawing/2014/main" id="{54931BD3-27C1-6D4D-A211-9C44971376B2}"/>
              </a:ext>
            </a:extLst>
          </p:cNvPr>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8" name="Straight Connector 7">
            <a:extLst>
              <a:ext uri="{FF2B5EF4-FFF2-40B4-BE49-F238E27FC236}">
                <a16:creationId xmlns:a16="http://schemas.microsoft.com/office/drawing/2014/main" id="{FDC97035-971C-30AD-9BC4-8110D7C3245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936651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57" r:id="rId5"/>
    <p:sldLayoutId id="2147483726"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10" name="Straight Connector 9">
            <a:extLst>
              <a:ext uri="{FF2B5EF4-FFF2-40B4-BE49-F238E27FC236}">
                <a16:creationId xmlns:a16="http://schemas.microsoft.com/office/drawing/2014/main" id="{24220E00-5CFF-0AE1-9606-366474FAFAE9}"/>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8115806"/>
      </p:ext>
    </p:extLst>
  </p:cSld>
  <p:clrMap bg1="lt1" tx1="dk1" bg2="lt2" tx2="dk2" accent1="accent1" accent2="accent2" accent3="accent3" accent4="accent4" accent5="accent5" accent6="accent6" hlink="hlink" folHlink="folHlink"/>
  <p:sldLayoutIdLst>
    <p:sldLayoutId id="2147483736" r:id="rId1"/>
    <p:sldLayoutId id="2147483729" r:id="rId2"/>
    <p:sldLayoutId id="2147483735" r:id="rId3"/>
    <p:sldLayoutId id="2147483700" r:id="rId4"/>
    <p:sldLayoutId id="2147483760" r:id="rId5"/>
    <p:sldLayoutId id="2147483761" r:id="rId6"/>
    <p:sldLayoutId id="2147483734" r:id="rId7"/>
    <p:sldLayoutId id="2147483762" r:id="rId8"/>
    <p:sldLayoutId id="2147483763" r:id="rId9"/>
    <p:sldLayoutId id="2147483764" r:id="rId10"/>
    <p:sldLayoutId id="2147483765" r:id="rId11"/>
    <p:sldLayoutId id="2147483766" r:id="rId12"/>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F3C2C0-3406-CF4F-7543-B2F83D9C5BB6}"/>
              </a:ext>
            </a:extLst>
          </p:cNvPr>
          <p:cNvSpPr txBox="1"/>
          <p:nvPr/>
        </p:nvSpPr>
        <p:spPr>
          <a:xfrm>
            <a:off x="54779" y="1333731"/>
            <a:ext cx="12137221" cy="4585871"/>
          </a:xfrm>
          <a:prstGeom prst="rect">
            <a:avLst/>
          </a:prstGeom>
          <a:noFill/>
        </p:spPr>
        <p:txBody>
          <a:bodyPr wrap="square">
            <a:spAutoFit/>
          </a:bodyPr>
          <a:lstStyle/>
          <a:p>
            <a:pPr marL="447675" marR="0" lvl="0" indent="-271463" algn="l" defTabSz="609585" rtl="0" eaLnBrk="1" fontAlgn="auto" latinLnBrk="0" hangingPunct="1">
              <a:spcBef>
                <a:spcPts val="0"/>
              </a:spcBef>
              <a:spcAft>
                <a:spcPts val="300"/>
              </a:spcAft>
              <a:buClrTx/>
              <a:buSzTx/>
              <a:buFont typeface="Arial" panose="020B0604020202020204" pitchFamily="34" charset="0"/>
              <a:buChar char="•"/>
              <a:tabLst>
                <a:tab pos="447675" algn="l"/>
              </a:tabLst>
              <a:defRPr/>
            </a:pPr>
            <a:r>
              <a:rPr kumimoji="0" lang="en-US" altLang="ja-JP"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2</a:t>
            </a:r>
            <a:r>
              <a:rPr kumimoji="0" lang="ja-JP" alt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つのイベントが、エビデンスの需要側および主要なエビデンス仲介者と関わる機会を提供する。</a:t>
            </a:r>
            <a:endParaRPr kumimoji="0" 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endParaRPr>
          </a:p>
          <a:p>
            <a:pPr marL="719138" lvl="1" indent="-271463">
              <a:spcAft>
                <a:spcPts val="300"/>
              </a:spcAft>
              <a:buSzPct val="65000"/>
              <a:buFont typeface="Courier New" panose="02070309020205020404" pitchFamily="49" charset="0"/>
              <a:buChar char="o"/>
              <a:tabLst>
                <a:tab pos="447675" algn="l"/>
              </a:tabLst>
              <a:defRPr/>
            </a:pPr>
            <a:r>
              <a:rPr kumimoji="0" 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Summit of the Future, New York (20</a:t>
            </a:r>
            <a:r>
              <a:rPr kumimoji="0" lang="en-US" altLang="ja-JP"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24</a:t>
            </a:r>
            <a:r>
              <a:rPr kumimoji="0" lang="ja-JP" alt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年</a:t>
            </a:r>
            <a:r>
              <a:rPr kumimoji="0" lang="en-US" altLang="ja-JP"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9</a:t>
            </a:r>
            <a:r>
              <a:rPr kumimoji="0" lang="ja-JP" alt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月</a:t>
            </a:r>
            <a:r>
              <a:rPr kumimoji="0" 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23-24</a:t>
            </a:r>
            <a:r>
              <a:rPr kumimoji="0" lang="ja-JP" alt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日</a:t>
            </a:r>
            <a:r>
              <a:rPr kumimoji="0" 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a:t>
            </a:r>
          </a:p>
          <a:p>
            <a:pPr marL="719138" lvl="1" indent="-271463">
              <a:spcAft>
                <a:spcPts val="300"/>
              </a:spcAft>
              <a:buSzPct val="65000"/>
              <a:buFont typeface="Courier New" panose="02070309020205020404" pitchFamily="49" charset="0"/>
              <a:buChar char="o"/>
              <a:tabLst>
                <a:tab pos="447675" algn="l"/>
              </a:tabLst>
              <a:defRPr/>
            </a:pPr>
            <a:r>
              <a:rPr kumimoji="0" 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International Network for Government Science Advice, Kigali (</a:t>
            </a:r>
            <a:r>
              <a:rPr kumimoji="0" lang="en-US" altLang="ja-JP"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2024</a:t>
            </a:r>
            <a:r>
              <a:rPr kumimoji="0" lang="ja-JP" alt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年</a:t>
            </a:r>
            <a:r>
              <a:rPr kumimoji="0" lang="en-US" altLang="ja-JP"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5</a:t>
            </a:r>
            <a:r>
              <a:rPr kumimoji="0" lang="ja-JP" alt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月</a:t>
            </a:r>
            <a:r>
              <a:rPr kumimoji="0" 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1-2</a:t>
            </a:r>
            <a:r>
              <a:rPr kumimoji="0" lang="ja-JP" alt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日</a:t>
            </a:r>
            <a:r>
              <a:rPr kumimoji="0" 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a:t>
            </a:r>
            <a:endParaRPr lang="en-US" sz="1700" dirty="0">
              <a:solidFill>
                <a:srgbClr val="254776"/>
              </a:solidFill>
              <a:latin typeface="Arial" panose="020B0604020202020204" pitchFamily="34" charset="0"/>
              <a:cs typeface="Arial" panose="020B0604020202020204" pitchFamily="34" charset="0"/>
            </a:endParaRPr>
          </a:p>
          <a:p>
            <a:pPr marL="447675" marR="0" lvl="0" indent="-271463" algn="l" defTabSz="609585" rtl="0" eaLnBrk="1" fontAlgn="auto" latinLnBrk="0" hangingPunct="1">
              <a:spcBef>
                <a:spcPts val="0"/>
              </a:spcBef>
              <a:spcAft>
                <a:spcPts val="300"/>
              </a:spcAft>
              <a:buClrTx/>
              <a:buSzTx/>
              <a:buFont typeface="Arial" panose="020B0604020202020204" pitchFamily="34" charset="0"/>
              <a:buChar char="•"/>
              <a:tabLst>
                <a:tab pos="447675" algn="l"/>
              </a:tabLst>
              <a:defRPr/>
            </a:pPr>
            <a:r>
              <a:rPr kumimoji="0" lang="en-US" altLang="ja-JP"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3</a:t>
            </a:r>
            <a:r>
              <a:rPr kumimoji="0" lang="ja-JP" alt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つのイベントが、エビデンスの供給側の懸け橋となる機会を提供する。</a:t>
            </a:r>
            <a:endParaRPr kumimoji="0" lang="en-US" sz="1700" b="1"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endParaRPr>
          </a:p>
          <a:p>
            <a:pPr marL="719138" lvl="1" indent="-271463">
              <a:spcAft>
                <a:spcPts val="300"/>
              </a:spcAft>
              <a:buSzPct val="65000"/>
              <a:buFont typeface="Courier New" panose="02070309020205020404" pitchFamily="49" charset="0"/>
              <a:buChar char="o"/>
              <a:tabLst>
                <a:tab pos="447675" algn="l"/>
              </a:tabLst>
              <a:defRPr/>
            </a:pPr>
            <a:r>
              <a:rPr kumimoji="0" 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What Works Climate Solutions Summit, Berlin (</a:t>
            </a:r>
            <a:r>
              <a:rPr kumimoji="0" lang="en-US" altLang="ja-JP"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202</a:t>
            </a:r>
            <a:r>
              <a:rPr lang="en-US" altLang="ja-JP" sz="1700" dirty="0">
                <a:solidFill>
                  <a:srgbClr val="254776"/>
                </a:solidFill>
                <a:latin typeface="Arial" panose="020B0604020202020204" pitchFamily="34" charset="0"/>
                <a:cs typeface="Arial" panose="020B0604020202020204" pitchFamily="34" charset="0"/>
              </a:rPr>
              <a:t>4</a:t>
            </a:r>
            <a:r>
              <a:rPr lang="ja-JP" altLang="en-US" sz="1700" dirty="0">
                <a:solidFill>
                  <a:srgbClr val="254776"/>
                </a:solidFill>
                <a:latin typeface="Arial" panose="020B0604020202020204" pitchFamily="34" charset="0"/>
                <a:cs typeface="Arial" panose="020B0604020202020204" pitchFamily="34" charset="0"/>
              </a:rPr>
              <a:t>年</a:t>
            </a:r>
            <a:r>
              <a:rPr lang="en-US" altLang="ja-JP" sz="1700" dirty="0">
                <a:solidFill>
                  <a:srgbClr val="254776"/>
                </a:solidFill>
                <a:latin typeface="Arial" panose="020B0604020202020204" pitchFamily="34" charset="0"/>
                <a:cs typeface="Arial" panose="020B0604020202020204" pitchFamily="34" charset="0"/>
              </a:rPr>
              <a:t>6</a:t>
            </a:r>
            <a:r>
              <a:rPr lang="ja-JP" altLang="en-US" sz="1700" dirty="0">
                <a:solidFill>
                  <a:srgbClr val="254776"/>
                </a:solidFill>
                <a:latin typeface="Arial" panose="020B0604020202020204" pitchFamily="34" charset="0"/>
                <a:cs typeface="Arial" panose="020B0604020202020204" pitchFamily="34" charset="0"/>
              </a:rPr>
              <a:t>月</a:t>
            </a:r>
            <a:r>
              <a:rPr kumimoji="0" 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9-12</a:t>
            </a:r>
            <a:r>
              <a:rPr kumimoji="0" lang="ja-JP" alt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日</a:t>
            </a:r>
            <a:r>
              <a:rPr lang="en-US" sz="1700" dirty="0">
                <a:solidFill>
                  <a:srgbClr val="254776"/>
                </a:solidFill>
                <a:latin typeface="Arial" panose="020B0604020202020204" pitchFamily="34" charset="0"/>
                <a:cs typeface="Arial" panose="020B0604020202020204" pitchFamily="34" charset="0"/>
              </a:rPr>
              <a:t>)</a:t>
            </a:r>
          </a:p>
          <a:p>
            <a:pPr marL="719138" lvl="1" indent="-271463">
              <a:spcAft>
                <a:spcPts val="300"/>
              </a:spcAft>
              <a:buSzPct val="65000"/>
              <a:buFont typeface="Courier New" panose="02070309020205020404" pitchFamily="49" charset="0"/>
              <a:buChar char="o"/>
              <a:tabLst>
                <a:tab pos="447675" algn="l"/>
              </a:tabLst>
              <a:defRPr/>
            </a:pPr>
            <a:r>
              <a:rPr kumimoji="0" 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Global Evidence Summit, Prague (</a:t>
            </a:r>
            <a:r>
              <a:rPr kumimoji="0" lang="en-US" altLang="ja-JP"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2024</a:t>
            </a:r>
            <a:r>
              <a:rPr kumimoji="0" lang="ja-JP" alt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年</a:t>
            </a:r>
            <a:r>
              <a:rPr kumimoji="0" lang="en-US" altLang="ja-JP"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9</a:t>
            </a:r>
            <a:r>
              <a:rPr kumimoji="0" lang="ja-JP" alt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月</a:t>
            </a:r>
            <a:r>
              <a:rPr kumimoji="0" 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10-13</a:t>
            </a:r>
            <a:r>
              <a:rPr kumimoji="0" lang="ja-JP" alt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日</a:t>
            </a:r>
            <a:r>
              <a:rPr kumimoji="0" 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a:t>
            </a:r>
          </a:p>
          <a:p>
            <a:pPr marL="719138" lvl="1" indent="-271463">
              <a:spcAft>
                <a:spcPts val="300"/>
              </a:spcAft>
              <a:buSzPct val="65000"/>
              <a:buFont typeface="Courier New" panose="02070309020205020404" pitchFamily="49" charset="0"/>
              <a:buChar char="o"/>
              <a:tabLst>
                <a:tab pos="447675" algn="l"/>
              </a:tabLst>
              <a:defRPr/>
            </a:pPr>
            <a:r>
              <a:rPr lang="en-US" sz="1700" dirty="0">
                <a:solidFill>
                  <a:srgbClr val="254776"/>
                </a:solidFill>
                <a:latin typeface="Arial" panose="020B0604020202020204" pitchFamily="34" charset="0"/>
                <a:cs typeface="Arial" panose="020B0604020202020204" pitchFamily="34" charset="0"/>
              </a:rPr>
              <a:t>National Evaluation Capacities Conference, location TBC (</a:t>
            </a:r>
            <a:r>
              <a:rPr lang="en-US" altLang="ja-JP" sz="1700" dirty="0">
                <a:solidFill>
                  <a:srgbClr val="254776"/>
                </a:solidFill>
                <a:latin typeface="Arial" panose="020B0604020202020204" pitchFamily="34" charset="0"/>
                <a:cs typeface="Arial" panose="020B0604020202020204" pitchFamily="34" charset="0"/>
              </a:rPr>
              <a:t>2024</a:t>
            </a:r>
            <a:r>
              <a:rPr lang="ja-JP" altLang="en-US" sz="1700" dirty="0">
                <a:solidFill>
                  <a:srgbClr val="254776"/>
                </a:solidFill>
                <a:latin typeface="Arial" panose="020B0604020202020204" pitchFamily="34" charset="0"/>
                <a:cs typeface="Arial" panose="020B0604020202020204" pitchFamily="34" charset="0"/>
              </a:rPr>
              <a:t>年</a:t>
            </a:r>
            <a:r>
              <a:rPr lang="en-US" altLang="ja-JP" sz="1700" dirty="0">
                <a:solidFill>
                  <a:srgbClr val="254776"/>
                </a:solidFill>
                <a:latin typeface="Arial" panose="020B0604020202020204" pitchFamily="34" charset="0"/>
                <a:cs typeface="Arial" panose="020B0604020202020204" pitchFamily="34" charset="0"/>
              </a:rPr>
              <a:t>10</a:t>
            </a:r>
            <a:r>
              <a:rPr lang="ja-JP" altLang="en-US" sz="1700" dirty="0">
                <a:solidFill>
                  <a:srgbClr val="254776"/>
                </a:solidFill>
                <a:latin typeface="Arial" panose="020B0604020202020204" pitchFamily="34" charset="0"/>
                <a:cs typeface="Arial" panose="020B0604020202020204" pitchFamily="34" charset="0"/>
              </a:rPr>
              <a:t>月</a:t>
            </a:r>
            <a:r>
              <a:rPr lang="en-US" sz="1700" dirty="0">
                <a:solidFill>
                  <a:srgbClr val="254776"/>
                </a:solidFill>
                <a:latin typeface="Arial" panose="020B0604020202020204" pitchFamily="34" charset="0"/>
                <a:cs typeface="Arial" panose="020B0604020202020204" pitchFamily="34" charset="0"/>
              </a:rPr>
              <a:t>28</a:t>
            </a:r>
            <a:r>
              <a:rPr lang="ja-JP" altLang="en-US" sz="1700" dirty="0">
                <a:solidFill>
                  <a:srgbClr val="254776"/>
                </a:solidFill>
                <a:latin typeface="Arial" panose="020B0604020202020204" pitchFamily="34" charset="0"/>
                <a:cs typeface="Arial" panose="020B0604020202020204" pitchFamily="34" charset="0"/>
              </a:rPr>
              <a:t>日</a:t>
            </a:r>
            <a:r>
              <a:rPr lang="en-US" sz="1700" dirty="0">
                <a:solidFill>
                  <a:srgbClr val="254776"/>
                </a:solidFill>
                <a:latin typeface="Arial" panose="020B0604020202020204" pitchFamily="34" charset="0"/>
                <a:cs typeface="Arial" panose="020B0604020202020204" pitchFamily="34" charset="0"/>
              </a:rPr>
              <a:t>–</a:t>
            </a:r>
            <a:r>
              <a:rPr lang="en-US" altLang="ja-JP" sz="1700" dirty="0">
                <a:solidFill>
                  <a:srgbClr val="254776"/>
                </a:solidFill>
                <a:latin typeface="Arial" panose="020B0604020202020204" pitchFamily="34" charset="0"/>
                <a:cs typeface="Arial" panose="020B0604020202020204" pitchFamily="34" charset="0"/>
              </a:rPr>
              <a:t>11</a:t>
            </a:r>
            <a:r>
              <a:rPr lang="ja-JP" altLang="en-US" sz="1700" dirty="0">
                <a:solidFill>
                  <a:srgbClr val="254776"/>
                </a:solidFill>
                <a:latin typeface="Arial" panose="020B0604020202020204" pitchFamily="34" charset="0"/>
                <a:cs typeface="Arial" panose="020B0604020202020204" pitchFamily="34" charset="0"/>
              </a:rPr>
              <a:t>月</a:t>
            </a:r>
            <a:r>
              <a:rPr lang="en-US" altLang="ja-JP" sz="1700" dirty="0">
                <a:solidFill>
                  <a:srgbClr val="254776"/>
                </a:solidFill>
                <a:latin typeface="Arial" panose="020B0604020202020204" pitchFamily="34" charset="0"/>
                <a:cs typeface="Arial" panose="020B0604020202020204" pitchFamily="34" charset="0"/>
              </a:rPr>
              <a:t>1</a:t>
            </a:r>
            <a:r>
              <a:rPr lang="ja-JP" altLang="en-US" sz="1700">
                <a:solidFill>
                  <a:srgbClr val="254776"/>
                </a:solidFill>
                <a:latin typeface="Arial" panose="020B0604020202020204" pitchFamily="34" charset="0"/>
                <a:cs typeface="Arial" panose="020B0604020202020204" pitchFamily="34" charset="0"/>
              </a:rPr>
              <a:t>日</a:t>
            </a:r>
            <a:r>
              <a:rPr lang="en-US" sz="1700">
                <a:solidFill>
                  <a:srgbClr val="254776"/>
                </a:solidFill>
                <a:latin typeface="Arial" panose="020B0604020202020204" pitchFamily="34" charset="0"/>
                <a:cs typeface="Arial" panose="020B0604020202020204" pitchFamily="34" charset="0"/>
              </a:rPr>
              <a:t>)</a:t>
            </a:r>
            <a:endParaRPr lang="en-US" sz="1700" dirty="0">
              <a:solidFill>
                <a:srgbClr val="254776"/>
              </a:solidFill>
              <a:latin typeface="Arial" panose="020B0604020202020204" pitchFamily="34" charset="0"/>
              <a:cs typeface="Arial" panose="020B0604020202020204" pitchFamily="34" charset="0"/>
            </a:endParaRPr>
          </a:p>
          <a:p>
            <a:pPr marL="719138" lvl="1" indent="-271463">
              <a:spcAft>
                <a:spcPts val="300"/>
              </a:spcAft>
              <a:buSzPct val="65000"/>
              <a:buFont typeface="Courier New" panose="02070309020205020404" pitchFamily="49" charset="0"/>
              <a:buChar char="o"/>
              <a:tabLst>
                <a:tab pos="447675" algn="l"/>
              </a:tabLst>
              <a:defRPr/>
            </a:pPr>
            <a:endParaRPr lang="en-US" sz="1600" dirty="0">
              <a:solidFill>
                <a:srgbClr val="254776"/>
              </a:solidFill>
              <a:latin typeface="Arial" panose="020B0604020202020204" pitchFamily="34" charset="0"/>
              <a:cs typeface="Arial" panose="020B0604020202020204" pitchFamily="34" charset="0"/>
            </a:endParaRPr>
          </a:p>
          <a:p>
            <a:pPr marL="719138" lvl="1" indent="-271463">
              <a:spcAft>
                <a:spcPts val="300"/>
              </a:spcAft>
              <a:buSzPct val="65000"/>
              <a:buFont typeface="Courier New" panose="02070309020205020404" pitchFamily="49" charset="0"/>
              <a:buChar char="o"/>
              <a:tabLst>
                <a:tab pos="447675" algn="l"/>
              </a:tabLst>
              <a:defRPr/>
            </a:pPr>
            <a:endParaRPr lang="en-US" sz="1600" dirty="0">
              <a:solidFill>
                <a:srgbClr val="254776"/>
              </a:solidFill>
              <a:latin typeface="Arial" panose="020B0604020202020204" pitchFamily="34" charset="0"/>
              <a:cs typeface="Arial" panose="020B0604020202020204" pitchFamily="34" charset="0"/>
            </a:endParaRPr>
          </a:p>
          <a:p>
            <a:pPr marL="719138" lvl="1" indent="-271463">
              <a:spcAft>
                <a:spcPts val="300"/>
              </a:spcAft>
              <a:buSzPct val="65000"/>
              <a:buFont typeface="Courier New" panose="02070309020205020404" pitchFamily="49" charset="0"/>
              <a:buChar char="o"/>
              <a:tabLst>
                <a:tab pos="447675" algn="l"/>
              </a:tabLst>
              <a:defRPr/>
            </a:pPr>
            <a:endParaRPr lang="en-US" sz="1600" dirty="0">
              <a:solidFill>
                <a:srgbClr val="254776"/>
              </a:solidFill>
              <a:latin typeface="Arial" panose="020B0604020202020204" pitchFamily="34" charset="0"/>
              <a:cs typeface="Arial" panose="020B0604020202020204" pitchFamily="34" charset="0"/>
            </a:endParaRPr>
          </a:p>
          <a:p>
            <a:pPr marL="719138" lvl="1" indent="-271463">
              <a:spcAft>
                <a:spcPts val="300"/>
              </a:spcAft>
              <a:buSzPct val="65000"/>
              <a:buFont typeface="Courier New" panose="02070309020205020404" pitchFamily="49" charset="0"/>
              <a:buChar char="o"/>
              <a:tabLst>
                <a:tab pos="447675" algn="l"/>
              </a:tabLst>
              <a:defRPr/>
            </a:pPr>
            <a:endParaRPr lang="en-US" sz="1600" dirty="0">
              <a:solidFill>
                <a:srgbClr val="254776"/>
              </a:solidFill>
              <a:latin typeface="Arial" panose="020B0604020202020204" pitchFamily="34" charset="0"/>
              <a:cs typeface="Arial" panose="020B0604020202020204" pitchFamily="34" charset="0"/>
            </a:endParaRPr>
          </a:p>
          <a:p>
            <a:pPr marL="719138" lvl="1" indent="-271463">
              <a:spcAft>
                <a:spcPts val="300"/>
              </a:spcAft>
              <a:buSzPct val="65000"/>
              <a:buFont typeface="Courier New" panose="02070309020205020404" pitchFamily="49" charset="0"/>
              <a:buChar char="o"/>
              <a:tabLst>
                <a:tab pos="447675" algn="l"/>
              </a:tabLst>
              <a:defRPr/>
            </a:pPr>
            <a:endParaRPr lang="en-US" sz="1600" dirty="0">
              <a:solidFill>
                <a:srgbClr val="254776"/>
              </a:solidFill>
              <a:latin typeface="Arial" panose="020B0604020202020204" pitchFamily="34" charset="0"/>
              <a:cs typeface="Arial" panose="020B0604020202020204" pitchFamily="34" charset="0"/>
            </a:endParaRPr>
          </a:p>
          <a:p>
            <a:pPr marL="447675" lvl="1">
              <a:spcAft>
                <a:spcPts val="300"/>
              </a:spcAft>
              <a:buSzPct val="65000"/>
              <a:tabLst>
                <a:tab pos="447675" algn="l"/>
              </a:tabLst>
              <a:defRPr/>
            </a:pPr>
            <a:br>
              <a:rPr lang="en-US" sz="1600" dirty="0">
                <a:solidFill>
                  <a:srgbClr val="254776"/>
                </a:solidFill>
                <a:latin typeface="Arial" panose="020B0604020202020204" pitchFamily="34" charset="0"/>
                <a:cs typeface="Arial" panose="020B0604020202020204" pitchFamily="34" charset="0"/>
              </a:rPr>
            </a:br>
            <a:endParaRPr kumimoji="0" lang="en-US" sz="105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endParaRPr>
          </a:p>
          <a:p>
            <a:pPr marL="447675" marR="0" lvl="0" indent="-271463" algn="l" defTabSz="609585" rtl="0" eaLnBrk="1" fontAlgn="auto" latinLnBrk="0" hangingPunct="1">
              <a:spcBef>
                <a:spcPts val="0"/>
              </a:spcBef>
              <a:spcAft>
                <a:spcPts val="300"/>
              </a:spcAft>
              <a:buClrTx/>
              <a:buSzTx/>
              <a:buFont typeface="Arial" panose="020B0604020202020204" pitchFamily="34" charset="0"/>
              <a:buChar char="•"/>
              <a:tabLst>
                <a:tab pos="447675" algn="l"/>
              </a:tabLst>
              <a:defRPr/>
            </a:pPr>
            <a:r>
              <a:rPr kumimoji="0" lang="ja-JP" alt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私たちはまた、</a:t>
            </a:r>
            <a:r>
              <a:rPr lang="en-CA" sz="1700" dirty="0" err="1">
                <a:solidFill>
                  <a:srgbClr val="254776"/>
                </a:solidFill>
                <a:latin typeface="Arial" panose="020B0604020202020204" pitchFamily="34" charset="0"/>
                <a:cs typeface="Arial" panose="020B0604020202020204" pitchFamily="34" charset="0"/>
              </a:rPr>
              <a:t>生きたエビデンス統合</a:t>
            </a:r>
            <a:r>
              <a:rPr lang="en-CA" sz="1700" dirty="0">
                <a:solidFill>
                  <a:srgbClr val="254776"/>
                </a:solidFill>
                <a:latin typeface="Arial" panose="020B0604020202020204" pitchFamily="34" charset="0"/>
                <a:cs typeface="Arial" panose="020B0604020202020204" pitchFamily="34" charset="0"/>
              </a:rPr>
              <a:t> </a:t>
            </a:r>
            <a:r>
              <a:rPr kumimoji="0" lang="ja-JP" alt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（その作成、伝達、利用を含む）に関する画期的な会議と、生きたエビデンス統合の発展のための別の会議に関する探索的な会話が進行中であることも承知している。</a:t>
            </a:r>
            <a:endParaRPr kumimoji="0" lang="en-US" sz="170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endParaRPr>
          </a:p>
        </p:txBody>
      </p:sp>
      <p:sp>
        <p:nvSpPr>
          <p:cNvPr id="2" name="Title 14">
            <a:extLst>
              <a:ext uri="{FF2B5EF4-FFF2-40B4-BE49-F238E27FC236}">
                <a16:creationId xmlns:a16="http://schemas.microsoft.com/office/drawing/2014/main" id="{84EECF26-E903-39C5-DC35-C5602C649EA3}"/>
              </a:ext>
            </a:extLst>
          </p:cNvPr>
          <p:cNvSpPr txBox="1">
            <a:spLocks/>
          </p:cNvSpPr>
          <p:nvPr/>
        </p:nvSpPr>
        <p:spPr>
          <a:xfrm>
            <a:off x="267857" y="97077"/>
            <a:ext cx="11505789" cy="1006368"/>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a:lstStyle>
          <a:p>
            <a:pPr defTabSz="914400" hangingPunct="0">
              <a:spcBef>
                <a:spcPts val="0"/>
              </a:spcBef>
              <a:defRPr/>
            </a:pPr>
            <a:r>
              <a:rPr lang="ja-JP" altLang="en-US" kern="0" dirty="0">
                <a:latin typeface="Arial"/>
                <a:cs typeface="Arial" panose="020B0604020202020204" pitchFamily="34" charset="0"/>
                <a:sym typeface="Arial"/>
              </a:rPr>
              <a:t>飛躍的進歩への貢献</a:t>
            </a:r>
            <a:endParaRPr lang="en-CA" kern="0" dirty="0">
              <a:latin typeface="Arial"/>
              <a:cs typeface="Arial" panose="020B0604020202020204" pitchFamily="34" charset="0"/>
              <a:sym typeface="Arial"/>
            </a:endParaRPr>
          </a:p>
        </p:txBody>
      </p:sp>
      <p:sp>
        <p:nvSpPr>
          <p:cNvPr id="10" name="Slide Number Placeholder 4">
            <a:extLst>
              <a:ext uri="{FF2B5EF4-FFF2-40B4-BE49-F238E27FC236}">
                <a16:creationId xmlns:a16="http://schemas.microsoft.com/office/drawing/2014/main" id="{AE4B8F62-458C-53D9-04B8-60526857A0AC}"/>
              </a:ext>
            </a:extLst>
          </p:cNvPr>
          <p:cNvSpPr>
            <a:spLocks noGrp="1"/>
          </p:cNvSpPr>
          <p:nvPr>
            <p:ph type="sldNum" sz="quarter" idx="4"/>
          </p:nvPr>
        </p:nvSpPr>
        <p:spPr/>
        <p:txBody>
          <a:bodyPr/>
          <a:lstStyle/>
          <a:p>
            <a:fld id="{E2CB33EA-91D6-F140-A440-0A130B2A34DE}" type="slidenum">
              <a:rPr lang="en-US" smtClean="0"/>
              <a:pPr/>
              <a:t>1</a:t>
            </a:fld>
            <a:endParaRPr lang="en-US" dirty="0"/>
          </a:p>
        </p:txBody>
      </p:sp>
      <p:grpSp>
        <p:nvGrpSpPr>
          <p:cNvPr id="28" name="Group 27">
            <a:extLst>
              <a:ext uri="{FF2B5EF4-FFF2-40B4-BE49-F238E27FC236}">
                <a16:creationId xmlns:a16="http://schemas.microsoft.com/office/drawing/2014/main" id="{2B022077-B66B-CB72-F56C-B32D7B3BA3EE}"/>
              </a:ext>
            </a:extLst>
          </p:cNvPr>
          <p:cNvGrpSpPr/>
          <p:nvPr/>
        </p:nvGrpSpPr>
        <p:grpSpPr>
          <a:xfrm>
            <a:off x="402142" y="3615216"/>
            <a:ext cx="10117607" cy="1604578"/>
            <a:chOff x="387860" y="3096462"/>
            <a:chExt cx="11284395" cy="1789622"/>
          </a:xfrm>
        </p:grpSpPr>
        <p:pic>
          <p:nvPicPr>
            <p:cNvPr id="4" name="Picture 3" descr="A logo with arrows and text&#10;&#10;Description automatically generated">
              <a:extLst>
                <a:ext uri="{FF2B5EF4-FFF2-40B4-BE49-F238E27FC236}">
                  <a16:creationId xmlns:a16="http://schemas.microsoft.com/office/drawing/2014/main" id="{5B71DE56-2A12-67E7-E1E6-0C26F360262A}"/>
                </a:ext>
              </a:extLst>
            </p:cNvPr>
            <p:cNvPicPr>
              <a:picLocks noChangeAspect="1"/>
            </p:cNvPicPr>
            <p:nvPr/>
          </p:nvPicPr>
          <p:blipFill>
            <a:blip r:embed="rId3"/>
            <a:stretch>
              <a:fillRect/>
            </a:stretch>
          </p:blipFill>
          <p:spPr>
            <a:xfrm>
              <a:off x="6948865" y="4025684"/>
              <a:ext cx="1943215" cy="860400"/>
            </a:xfrm>
            <a:prstGeom prst="rect">
              <a:avLst/>
            </a:prstGeom>
          </p:spPr>
        </p:pic>
        <p:pic>
          <p:nvPicPr>
            <p:cNvPr id="5" name="Picture 4" descr="A logo for government science academy&#10;&#10;Description automatically generated">
              <a:extLst>
                <a:ext uri="{FF2B5EF4-FFF2-40B4-BE49-F238E27FC236}">
                  <a16:creationId xmlns:a16="http://schemas.microsoft.com/office/drawing/2014/main" id="{0E8CE8D3-EB46-6DAE-4B09-B95B12CE1E45}"/>
                </a:ext>
              </a:extLst>
            </p:cNvPr>
            <p:cNvPicPr>
              <a:picLocks noChangeAspect="1"/>
            </p:cNvPicPr>
            <p:nvPr/>
          </p:nvPicPr>
          <p:blipFill rotWithShape="1">
            <a:blip r:embed="rId4"/>
            <a:srcRect t="18186" b="10605"/>
            <a:stretch/>
          </p:blipFill>
          <p:spPr>
            <a:xfrm>
              <a:off x="387860" y="4134290"/>
              <a:ext cx="2007220" cy="643188"/>
            </a:xfrm>
            <a:prstGeom prst="rect">
              <a:avLst/>
            </a:prstGeom>
          </p:spPr>
        </p:pic>
        <p:pic>
          <p:nvPicPr>
            <p:cNvPr id="6" name="Graphic 5">
              <a:extLst>
                <a:ext uri="{FF2B5EF4-FFF2-40B4-BE49-F238E27FC236}">
                  <a16:creationId xmlns:a16="http://schemas.microsoft.com/office/drawing/2014/main" id="{AF330DC6-92CA-4F24-96F4-DD0FEC39A232}"/>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b="20673"/>
            <a:stretch/>
          </p:blipFill>
          <p:spPr>
            <a:xfrm>
              <a:off x="2612637" y="4134290"/>
              <a:ext cx="1975710" cy="643188"/>
            </a:xfrm>
            <a:prstGeom prst="rect">
              <a:avLst/>
            </a:prstGeom>
          </p:spPr>
        </p:pic>
        <p:pic>
          <p:nvPicPr>
            <p:cNvPr id="7" name="Graphic 6">
              <a:extLst>
                <a:ext uri="{FF2B5EF4-FFF2-40B4-BE49-F238E27FC236}">
                  <a16:creationId xmlns:a16="http://schemas.microsoft.com/office/drawing/2014/main" id="{2B8195B8-6958-13A0-93ED-37216ECB27C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88148" y="4025684"/>
              <a:ext cx="1278650" cy="860400"/>
            </a:xfrm>
            <a:prstGeom prst="rect">
              <a:avLst/>
            </a:prstGeom>
          </p:spPr>
        </p:pic>
        <p:pic>
          <p:nvPicPr>
            <p:cNvPr id="8" name="Picture 7" descr="A logo for an office&#10;&#10;Description automatically generated">
              <a:extLst>
                <a:ext uri="{FF2B5EF4-FFF2-40B4-BE49-F238E27FC236}">
                  <a16:creationId xmlns:a16="http://schemas.microsoft.com/office/drawing/2014/main" id="{3219FA24-AF14-C0DC-3D7B-2DCF4ECBB978}"/>
                </a:ext>
              </a:extLst>
            </p:cNvPr>
            <p:cNvPicPr>
              <a:picLocks noChangeAspect="1"/>
            </p:cNvPicPr>
            <p:nvPr/>
          </p:nvPicPr>
          <p:blipFill>
            <a:blip r:embed="rId9"/>
            <a:stretch>
              <a:fillRect/>
            </a:stretch>
          </p:blipFill>
          <p:spPr>
            <a:xfrm>
              <a:off x="9202222" y="4122120"/>
              <a:ext cx="1745311" cy="667529"/>
            </a:xfrm>
            <a:prstGeom prst="rect">
              <a:avLst/>
            </a:prstGeom>
          </p:spPr>
        </p:pic>
        <p:sp>
          <p:nvSpPr>
            <p:cNvPr id="9" name="TextBox 8">
              <a:extLst>
                <a:ext uri="{FF2B5EF4-FFF2-40B4-BE49-F238E27FC236}">
                  <a16:creationId xmlns:a16="http://schemas.microsoft.com/office/drawing/2014/main" id="{F5C9A42B-5FBA-D52E-8449-BA90C7514D9F}"/>
                </a:ext>
              </a:extLst>
            </p:cNvPr>
            <p:cNvSpPr txBox="1"/>
            <p:nvPr/>
          </p:nvSpPr>
          <p:spPr>
            <a:xfrm>
              <a:off x="8787697" y="3953899"/>
              <a:ext cx="2884558" cy="274616"/>
            </a:xfrm>
            <a:prstGeom prst="rect">
              <a:avLst/>
            </a:prstGeom>
            <a:noFill/>
          </p:spPr>
          <p:txBody>
            <a:bodyPr wrap="square">
              <a:spAutoFit/>
            </a:bodyPr>
            <a:lstStyle/>
            <a:p>
              <a:pPr algn="ctr"/>
              <a:r>
                <a:rPr lang="en-US" sz="1000" dirty="0">
                  <a:solidFill>
                    <a:srgbClr val="254776"/>
                  </a:solidFill>
                  <a:latin typeface="Arial" panose="020B0604020202020204" pitchFamily="34" charset="0"/>
                  <a:cs typeface="Arial" panose="020B0604020202020204" pitchFamily="34" charset="0"/>
                </a:rPr>
                <a:t>National Evaluation Capacities Conference</a:t>
              </a:r>
              <a:endParaRPr lang="en-US" sz="1000" dirty="0"/>
            </a:p>
          </p:txBody>
        </p:sp>
        <p:cxnSp>
          <p:nvCxnSpPr>
            <p:cNvPr id="11" name="Straight Connector 10">
              <a:extLst>
                <a:ext uri="{FF2B5EF4-FFF2-40B4-BE49-F238E27FC236}">
                  <a16:creationId xmlns:a16="http://schemas.microsoft.com/office/drawing/2014/main" id="{BD0AAF80-64CA-89F6-2230-6D52D9CEBA81}"/>
                </a:ext>
              </a:extLst>
            </p:cNvPr>
            <p:cNvCxnSpPr>
              <a:cxnSpLocks/>
            </p:cNvCxnSpPr>
            <p:nvPr/>
          </p:nvCxnSpPr>
          <p:spPr>
            <a:xfrm>
              <a:off x="387860" y="3533422"/>
              <a:ext cx="10929997" cy="0"/>
            </a:xfrm>
            <a:prstGeom prst="line">
              <a:avLst/>
            </a:prstGeom>
            <a:ln w="66675" cap="rnd">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2" name="Group 11">
              <a:extLst>
                <a:ext uri="{FF2B5EF4-FFF2-40B4-BE49-F238E27FC236}">
                  <a16:creationId xmlns:a16="http://schemas.microsoft.com/office/drawing/2014/main" id="{C734D1B1-08C3-A241-1331-4EC7FBD973BF}"/>
                </a:ext>
              </a:extLst>
            </p:cNvPr>
            <p:cNvGrpSpPr/>
            <p:nvPr/>
          </p:nvGrpSpPr>
          <p:grpSpPr>
            <a:xfrm>
              <a:off x="962496" y="3221455"/>
              <a:ext cx="9502396" cy="612782"/>
              <a:chOff x="962496" y="3221455"/>
              <a:chExt cx="9502396" cy="612782"/>
            </a:xfrm>
          </p:grpSpPr>
          <p:sp>
            <p:nvSpPr>
              <p:cNvPr id="13" name="Oval 12">
                <a:extLst>
                  <a:ext uri="{FF2B5EF4-FFF2-40B4-BE49-F238E27FC236}">
                    <a16:creationId xmlns:a16="http://schemas.microsoft.com/office/drawing/2014/main" id="{13D74E8F-66C1-1730-660E-39EDE036C786}"/>
                  </a:ext>
                </a:extLst>
              </p:cNvPr>
              <p:cNvSpPr/>
              <p:nvPr/>
            </p:nvSpPr>
            <p:spPr>
              <a:xfrm>
                <a:off x="962496" y="3224683"/>
                <a:ext cx="865148" cy="600251"/>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1235F3A3-0A3D-9D2B-4915-7AD440FB6EB1}"/>
                  </a:ext>
                </a:extLst>
              </p:cNvPr>
              <p:cNvSpPr/>
              <p:nvPr/>
            </p:nvSpPr>
            <p:spPr>
              <a:xfrm>
                <a:off x="3112809" y="3233986"/>
                <a:ext cx="865148" cy="600251"/>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0DD275A7-34C6-B3B6-0891-F25E88899514}"/>
                  </a:ext>
                </a:extLst>
              </p:cNvPr>
              <p:cNvSpPr/>
              <p:nvPr/>
            </p:nvSpPr>
            <p:spPr>
              <a:xfrm>
                <a:off x="5293631" y="3221456"/>
                <a:ext cx="865148" cy="600251"/>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0ECF2670-0120-5EDE-1797-CAECD19D285A}"/>
                  </a:ext>
                </a:extLst>
              </p:cNvPr>
              <p:cNvSpPr/>
              <p:nvPr/>
            </p:nvSpPr>
            <p:spPr>
              <a:xfrm>
                <a:off x="7440149" y="3233986"/>
                <a:ext cx="865148" cy="600251"/>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EFD2D31-3E56-3600-67A2-EF728B6BC1DC}"/>
                  </a:ext>
                </a:extLst>
              </p:cNvPr>
              <p:cNvSpPr/>
              <p:nvPr/>
            </p:nvSpPr>
            <p:spPr>
              <a:xfrm>
                <a:off x="9599744" y="3221455"/>
                <a:ext cx="865148" cy="600251"/>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8" name="Oval 17">
              <a:extLst>
                <a:ext uri="{FF2B5EF4-FFF2-40B4-BE49-F238E27FC236}">
                  <a16:creationId xmlns:a16="http://schemas.microsoft.com/office/drawing/2014/main" id="{32BA514A-EA8A-D471-1EDA-EDC5AD98CEC8}"/>
                </a:ext>
              </a:extLst>
            </p:cNvPr>
            <p:cNvSpPr/>
            <p:nvPr/>
          </p:nvSpPr>
          <p:spPr>
            <a:xfrm>
              <a:off x="962496" y="3096462"/>
              <a:ext cx="865148" cy="865148"/>
            </a:xfrm>
            <a:prstGeom prst="ellipse">
              <a:avLst/>
            </a:prstGeom>
            <a:solidFill>
              <a:schemeClr val="accent1"/>
            </a:solid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F319808A-491B-BED4-FB63-74712F80039D}"/>
                </a:ext>
              </a:extLst>
            </p:cNvPr>
            <p:cNvSpPr/>
            <p:nvPr/>
          </p:nvSpPr>
          <p:spPr>
            <a:xfrm>
              <a:off x="3126166" y="3096462"/>
              <a:ext cx="865148" cy="865148"/>
            </a:xfrm>
            <a:prstGeom prst="ellipse">
              <a:avLst/>
            </a:prstGeom>
            <a:solidFill>
              <a:schemeClr val="accent1"/>
            </a:solid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890B25B6-A98B-7976-0B8B-6A9F9DB21162}"/>
                </a:ext>
              </a:extLst>
            </p:cNvPr>
            <p:cNvSpPr/>
            <p:nvPr/>
          </p:nvSpPr>
          <p:spPr>
            <a:xfrm>
              <a:off x="5289836" y="3096462"/>
              <a:ext cx="865148" cy="865148"/>
            </a:xfrm>
            <a:prstGeom prst="ellipse">
              <a:avLst/>
            </a:prstGeom>
            <a:solidFill>
              <a:schemeClr val="accent1"/>
            </a:solid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D7F575D-0194-B9AB-6A9C-3198D83031EC}"/>
                </a:ext>
              </a:extLst>
            </p:cNvPr>
            <p:cNvSpPr/>
            <p:nvPr/>
          </p:nvSpPr>
          <p:spPr>
            <a:xfrm>
              <a:off x="7453506" y="3096462"/>
              <a:ext cx="865148" cy="865148"/>
            </a:xfrm>
            <a:prstGeom prst="ellipse">
              <a:avLst/>
            </a:prstGeom>
            <a:solidFill>
              <a:schemeClr val="accent1"/>
            </a:solid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F64141AA-C4EF-D73E-13D9-0431C7862D43}"/>
                </a:ext>
              </a:extLst>
            </p:cNvPr>
            <p:cNvSpPr/>
            <p:nvPr/>
          </p:nvSpPr>
          <p:spPr>
            <a:xfrm>
              <a:off x="9617178" y="3096462"/>
              <a:ext cx="865148" cy="865148"/>
            </a:xfrm>
            <a:prstGeom prst="ellipse">
              <a:avLst/>
            </a:prstGeom>
            <a:solidFill>
              <a:schemeClr val="accent1"/>
            </a:solid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A19C0BE3-4E0F-6EB6-A05A-1DDC0FE3B893}"/>
                </a:ext>
              </a:extLst>
            </p:cNvPr>
            <p:cNvSpPr txBox="1"/>
            <p:nvPr/>
          </p:nvSpPr>
          <p:spPr>
            <a:xfrm>
              <a:off x="964080" y="3267002"/>
              <a:ext cx="833676" cy="583559"/>
            </a:xfrm>
            <a:prstGeom prst="rect">
              <a:avLst/>
            </a:prstGeom>
            <a:noFill/>
          </p:spPr>
          <p:txBody>
            <a:bodyPr wrap="square" rtlCol="0">
              <a:spAutoFit/>
            </a:bodyPr>
            <a:lstStyle/>
            <a:p>
              <a:pPr algn="ctr"/>
              <a:r>
                <a:rPr lang="en-US" altLang="ja-JP" sz="1400" dirty="0">
                  <a:effectLst/>
                  <a:latin typeface="Arial" panose="020B0604020202020204" pitchFamily="34" charset="0"/>
                  <a:ea typeface="ＭＳ ゴシック" panose="020B0609070205080204" pitchFamily="49" charset="-128"/>
                  <a:cs typeface="Arial" panose="020B0604020202020204" pitchFamily="34" charset="0"/>
                </a:rPr>
                <a:t>5</a:t>
              </a:r>
              <a:r>
                <a:rPr lang="ja-JP" altLang="ja-JP" sz="1400" dirty="0">
                  <a:effectLst/>
                  <a:latin typeface="Arial" panose="020B0604020202020204" pitchFamily="34" charset="0"/>
                  <a:ea typeface="ＭＳ ゴシック" panose="020B0609070205080204" pitchFamily="49" charset="-128"/>
                  <a:cs typeface="Arial" panose="020B0604020202020204" pitchFamily="34" charset="0"/>
                </a:rPr>
                <a:t>月</a:t>
              </a:r>
            </a:p>
            <a:p>
              <a:pPr algn="ctr"/>
              <a:r>
                <a:rPr lang="en-US" altLang="ja-JP" sz="1400" dirty="0">
                  <a:effectLst/>
                  <a:latin typeface="Arial" panose="020B0604020202020204" pitchFamily="34" charset="0"/>
                  <a:ea typeface="ＭＳ ゴシック" panose="020B0609070205080204" pitchFamily="49" charset="-128"/>
                  <a:cs typeface="Arial" panose="020B0604020202020204" pitchFamily="34" charset="0"/>
                </a:rPr>
                <a:t>1-2</a:t>
              </a:r>
              <a:r>
                <a:rPr lang="ja-JP" altLang="ja-JP" sz="1400" dirty="0">
                  <a:effectLst/>
                  <a:latin typeface="Arial" panose="020B0604020202020204" pitchFamily="34" charset="0"/>
                  <a:ea typeface="ＭＳ ゴシック" panose="020B0609070205080204" pitchFamily="49" charset="-128"/>
                  <a:cs typeface="Arial" panose="020B0604020202020204" pitchFamily="34" charset="0"/>
                </a:rPr>
                <a:t>日</a:t>
              </a:r>
            </a:p>
          </p:txBody>
        </p:sp>
        <p:sp>
          <p:nvSpPr>
            <p:cNvPr id="24" name="TextBox 23">
              <a:extLst>
                <a:ext uri="{FF2B5EF4-FFF2-40B4-BE49-F238E27FC236}">
                  <a16:creationId xmlns:a16="http://schemas.microsoft.com/office/drawing/2014/main" id="{BB6E1EC0-FA84-BACD-4750-27A0C989ECB0}"/>
                </a:ext>
              </a:extLst>
            </p:cNvPr>
            <p:cNvSpPr txBox="1"/>
            <p:nvPr/>
          </p:nvSpPr>
          <p:spPr>
            <a:xfrm>
              <a:off x="3122371" y="3255554"/>
              <a:ext cx="865148" cy="583559"/>
            </a:xfrm>
            <a:prstGeom prst="rect">
              <a:avLst/>
            </a:prstGeom>
            <a:noFill/>
          </p:spPr>
          <p:txBody>
            <a:bodyPr wrap="square" rtlCol="0">
              <a:spAutoFit/>
            </a:bodyPr>
            <a:lstStyle/>
            <a:p>
              <a:pPr algn="ctr"/>
              <a:r>
                <a:rPr lang="en-US" altLang="ja-JP" sz="1400" dirty="0">
                  <a:effectLst/>
                  <a:latin typeface="Arial" panose="020B0604020202020204" pitchFamily="34" charset="0"/>
                  <a:ea typeface="ＭＳ ゴシック" panose="020B0609070205080204" pitchFamily="49" charset="-128"/>
                  <a:cs typeface="Arial" panose="020B0604020202020204" pitchFamily="34" charset="0"/>
                </a:rPr>
                <a:t>6</a:t>
              </a:r>
              <a:r>
                <a:rPr lang="ja-JP" altLang="ja-JP" sz="1400" dirty="0">
                  <a:effectLst/>
                  <a:latin typeface="Arial" panose="020B0604020202020204" pitchFamily="34" charset="0"/>
                  <a:ea typeface="ＭＳ ゴシック" panose="020B0609070205080204" pitchFamily="49" charset="-128"/>
                  <a:cs typeface="Arial" panose="020B0604020202020204" pitchFamily="34" charset="0"/>
                </a:rPr>
                <a:t>月</a:t>
              </a:r>
            </a:p>
            <a:p>
              <a:pPr algn="ctr"/>
              <a:r>
                <a:rPr lang="en-US" altLang="ja-JP" sz="1400" dirty="0">
                  <a:effectLst/>
                  <a:latin typeface="Arial" panose="020B0604020202020204" pitchFamily="34" charset="0"/>
                  <a:ea typeface="ＭＳ ゴシック" panose="020B0609070205080204" pitchFamily="49" charset="-128"/>
                  <a:cs typeface="Arial" panose="020B0604020202020204" pitchFamily="34" charset="0"/>
                </a:rPr>
                <a:t>9-12</a:t>
              </a:r>
              <a:r>
                <a:rPr lang="ja-JP" altLang="ja-JP" sz="1400" dirty="0">
                  <a:effectLst/>
                  <a:latin typeface="Arial" panose="020B0604020202020204" pitchFamily="34" charset="0"/>
                  <a:ea typeface="ＭＳ ゴシック" panose="020B0609070205080204" pitchFamily="49" charset="-128"/>
                  <a:cs typeface="Arial" panose="020B0604020202020204" pitchFamily="34" charset="0"/>
                </a:rPr>
                <a:t>日</a:t>
              </a:r>
            </a:p>
          </p:txBody>
        </p:sp>
        <p:sp>
          <p:nvSpPr>
            <p:cNvPr id="25" name="TextBox 24">
              <a:extLst>
                <a:ext uri="{FF2B5EF4-FFF2-40B4-BE49-F238E27FC236}">
                  <a16:creationId xmlns:a16="http://schemas.microsoft.com/office/drawing/2014/main" id="{4FA43B0A-9156-8138-DBA6-86946441EFE9}"/>
                </a:ext>
              </a:extLst>
            </p:cNvPr>
            <p:cNvSpPr txBox="1"/>
            <p:nvPr/>
          </p:nvSpPr>
          <p:spPr>
            <a:xfrm>
              <a:off x="5237698" y="3221456"/>
              <a:ext cx="1031304" cy="583559"/>
            </a:xfrm>
            <a:prstGeom prst="rect">
              <a:avLst/>
            </a:prstGeom>
            <a:noFill/>
          </p:spPr>
          <p:txBody>
            <a:bodyPr wrap="square" rtlCol="0">
              <a:spAutoFit/>
            </a:bodyPr>
            <a:lstStyle/>
            <a:p>
              <a:pPr algn="ctr"/>
              <a:r>
                <a:rPr lang="en-US" altLang="ja-JP" sz="1400" dirty="0">
                  <a:effectLst/>
                  <a:latin typeface="Arial" panose="020B0604020202020204" pitchFamily="34" charset="0"/>
                  <a:ea typeface="ＭＳ 明朝" panose="02020609040205080304" pitchFamily="17" charset="-128"/>
                  <a:cs typeface="Arial" panose="020B0604020202020204" pitchFamily="34" charset="0"/>
                </a:rPr>
                <a:t>9</a:t>
              </a:r>
              <a:r>
                <a:rPr lang="ja-JP" altLang="ja-JP" sz="1400" dirty="0">
                  <a:effectLst/>
                  <a:latin typeface="ＭＳ ゴシック" panose="020B0609070205080204" pitchFamily="49" charset="-128"/>
                  <a:ea typeface="ＭＳ ゴシック" panose="020B0609070205080204" pitchFamily="49" charset="-128"/>
                  <a:cs typeface="Arial" panose="020B0604020202020204" pitchFamily="34" charset="0"/>
                </a:rPr>
                <a:t>月</a:t>
              </a:r>
            </a:p>
            <a:p>
              <a:pPr algn="ctr"/>
              <a:r>
                <a:rPr lang="en-US" altLang="ja-JP" sz="1400" dirty="0">
                  <a:effectLst/>
                  <a:latin typeface="Arial" panose="020B0604020202020204" pitchFamily="34" charset="0"/>
                  <a:ea typeface="ＭＳ 明朝" panose="02020609040205080304" pitchFamily="17" charset="-128"/>
                  <a:cs typeface="Arial" panose="020B0604020202020204" pitchFamily="34" charset="0"/>
                </a:rPr>
                <a:t>10-13</a:t>
              </a:r>
              <a:r>
                <a:rPr lang="ja-JP" altLang="ja-JP" sz="1400" dirty="0">
                  <a:effectLst/>
                  <a:latin typeface="ＭＳ ゴシック" panose="020B0609070205080204" pitchFamily="49" charset="-128"/>
                  <a:ea typeface="ＭＳ ゴシック" panose="020B0609070205080204" pitchFamily="49" charset="-128"/>
                  <a:cs typeface="Arial" panose="020B0604020202020204" pitchFamily="34" charset="0"/>
                </a:rPr>
                <a:t>日</a:t>
              </a:r>
            </a:p>
          </p:txBody>
        </p:sp>
        <p:sp>
          <p:nvSpPr>
            <p:cNvPr id="26" name="TextBox 25">
              <a:extLst>
                <a:ext uri="{FF2B5EF4-FFF2-40B4-BE49-F238E27FC236}">
                  <a16:creationId xmlns:a16="http://schemas.microsoft.com/office/drawing/2014/main" id="{E14CA060-5C2E-D759-9856-053AAB977C76}"/>
                </a:ext>
              </a:extLst>
            </p:cNvPr>
            <p:cNvSpPr txBox="1"/>
            <p:nvPr/>
          </p:nvSpPr>
          <p:spPr>
            <a:xfrm>
              <a:off x="7387893" y="3233986"/>
              <a:ext cx="1015325" cy="583559"/>
            </a:xfrm>
            <a:prstGeom prst="rect">
              <a:avLst/>
            </a:prstGeom>
            <a:noFill/>
          </p:spPr>
          <p:txBody>
            <a:bodyPr wrap="square" rtlCol="0">
              <a:spAutoFit/>
            </a:bodyPr>
            <a:lstStyle/>
            <a:p>
              <a:pPr algn="ctr"/>
              <a:r>
                <a:rPr lang="en-US" altLang="ja-JP" sz="1400" dirty="0">
                  <a:effectLst/>
                  <a:latin typeface="Arial" panose="020B0604020202020204" pitchFamily="34" charset="0"/>
                  <a:ea typeface="ＭＳ 明朝" panose="02020609040205080304" pitchFamily="17" charset="-128"/>
                  <a:cs typeface="Arial" panose="020B0604020202020204" pitchFamily="34" charset="0"/>
                </a:rPr>
                <a:t>9</a:t>
              </a:r>
              <a:r>
                <a:rPr lang="ja-JP" altLang="ja-JP" sz="1400" dirty="0">
                  <a:effectLst/>
                  <a:latin typeface="ＭＳ ゴシック" panose="020B0609070205080204" pitchFamily="49" charset="-128"/>
                  <a:ea typeface="ＭＳ ゴシック" panose="020B0609070205080204" pitchFamily="49" charset="-128"/>
                  <a:cs typeface="Arial" panose="020B0604020202020204" pitchFamily="34" charset="0"/>
                </a:rPr>
                <a:t>月</a:t>
              </a:r>
            </a:p>
            <a:p>
              <a:pPr algn="ctr"/>
              <a:r>
                <a:rPr lang="en-US" altLang="ja-JP" sz="1400" dirty="0">
                  <a:effectLst/>
                  <a:latin typeface="Arial" panose="020B0604020202020204" pitchFamily="34" charset="0"/>
                  <a:ea typeface="ＭＳ 明朝" panose="02020609040205080304" pitchFamily="17" charset="-128"/>
                  <a:cs typeface="Arial" panose="020B0604020202020204" pitchFamily="34" charset="0"/>
                </a:rPr>
                <a:t>23-24</a:t>
              </a:r>
              <a:r>
                <a:rPr lang="ja-JP" altLang="ja-JP" sz="1400" dirty="0">
                  <a:effectLst/>
                  <a:latin typeface="ＭＳ ゴシック" panose="020B0609070205080204" pitchFamily="49" charset="-128"/>
                  <a:ea typeface="ＭＳ ゴシック" panose="020B0609070205080204" pitchFamily="49" charset="-128"/>
                  <a:cs typeface="Arial" panose="020B0604020202020204" pitchFamily="34" charset="0"/>
                </a:rPr>
                <a:t>日</a:t>
              </a:r>
            </a:p>
          </p:txBody>
        </p:sp>
        <p:sp>
          <p:nvSpPr>
            <p:cNvPr id="27" name="TextBox 26">
              <a:extLst>
                <a:ext uri="{FF2B5EF4-FFF2-40B4-BE49-F238E27FC236}">
                  <a16:creationId xmlns:a16="http://schemas.microsoft.com/office/drawing/2014/main" id="{2391ABAB-FC53-FB9B-B97A-8E48BC085204}"/>
                </a:ext>
              </a:extLst>
            </p:cNvPr>
            <p:cNvSpPr txBox="1"/>
            <p:nvPr/>
          </p:nvSpPr>
          <p:spPr>
            <a:xfrm>
              <a:off x="9586667" y="3258374"/>
              <a:ext cx="978864" cy="583559"/>
            </a:xfrm>
            <a:prstGeom prst="rect">
              <a:avLst/>
            </a:prstGeom>
            <a:noFill/>
          </p:spPr>
          <p:txBody>
            <a:bodyPr wrap="square" rtlCol="0">
              <a:spAutoFit/>
            </a:bodyPr>
            <a:lstStyle/>
            <a:p>
              <a:pPr algn="ctr"/>
              <a:r>
                <a:rPr lang="en-US" altLang="ja-JP" sz="1400" dirty="0">
                  <a:effectLst/>
                  <a:latin typeface="Arial" panose="020B0604020202020204" pitchFamily="34" charset="0"/>
                  <a:ea typeface="ＭＳ 明朝" panose="02020609040205080304" pitchFamily="17" charset="-128"/>
                  <a:cs typeface="Arial" panose="020B0604020202020204" pitchFamily="34" charset="0"/>
                </a:rPr>
                <a:t>10</a:t>
              </a:r>
              <a:r>
                <a:rPr lang="ja-JP" altLang="ja-JP" sz="1400" dirty="0">
                  <a:effectLst/>
                  <a:latin typeface="ＭＳ ゴシック" panose="020B0609070205080204" pitchFamily="49" charset="-128"/>
                  <a:ea typeface="ＭＳ ゴシック" panose="020B0609070205080204" pitchFamily="49" charset="-128"/>
                  <a:cs typeface="Arial" panose="020B0604020202020204" pitchFamily="34" charset="0"/>
                </a:rPr>
                <a:t>月</a:t>
              </a:r>
              <a:r>
                <a:rPr lang="en-US" altLang="ja-JP" sz="1400" dirty="0">
                  <a:effectLst/>
                  <a:latin typeface="Arial" panose="020B0604020202020204" pitchFamily="34" charset="0"/>
                  <a:ea typeface="ＭＳ 明朝" panose="02020609040205080304" pitchFamily="17" charset="-128"/>
                  <a:cs typeface="Arial" panose="020B0604020202020204" pitchFamily="34" charset="0"/>
                </a:rPr>
                <a:t>28-</a:t>
              </a:r>
              <a:endParaRPr lang="ja-JP" altLang="ja-JP" sz="1400" dirty="0">
                <a:effectLst/>
                <a:latin typeface="Arial" panose="020B0604020202020204" pitchFamily="34" charset="0"/>
                <a:ea typeface="Trebuchet MS" panose="020B0603020202020204" pitchFamily="34" charset="0"/>
                <a:cs typeface="Arial" panose="020B0604020202020204" pitchFamily="34" charset="0"/>
              </a:endParaRPr>
            </a:p>
            <a:p>
              <a:r>
                <a:rPr lang="en-US" altLang="ja-JP" sz="1400" dirty="0">
                  <a:effectLst/>
                  <a:latin typeface="Arial" panose="020B0604020202020204" pitchFamily="34" charset="0"/>
                  <a:ea typeface="ＭＳ 明朝" panose="02020609040205080304" pitchFamily="17" charset="-128"/>
                  <a:cs typeface="Arial" panose="020B0604020202020204" pitchFamily="34" charset="0"/>
                </a:rPr>
                <a:t>11</a:t>
              </a:r>
              <a:r>
                <a:rPr lang="ja-JP" altLang="ja-JP" sz="1400" dirty="0">
                  <a:effectLst/>
                  <a:latin typeface="ＭＳ ゴシック" panose="020B0609070205080204" pitchFamily="49" charset="-128"/>
                  <a:ea typeface="ＭＳ ゴシック" panose="020B0609070205080204" pitchFamily="49" charset="-128"/>
                  <a:cs typeface="Arial" panose="020B0604020202020204" pitchFamily="34" charset="0"/>
                </a:rPr>
                <a:t>月</a:t>
              </a:r>
              <a:r>
                <a:rPr lang="en-US" altLang="ja-JP" sz="1400" dirty="0">
                  <a:effectLst/>
                  <a:latin typeface="Arial" panose="020B0604020202020204" pitchFamily="34" charset="0"/>
                  <a:ea typeface="ＭＳ 明朝" panose="02020609040205080304" pitchFamily="17" charset="-128"/>
                  <a:cs typeface="Arial" panose="020B0604020202020204" pitchFamily="34" charset="0"/>
                </a:rPr>
                <a:t>1</a:t>
              </a:r>
              <a:r>
                <a:rPr lang="ja-JP" altLang="ja-JP" sz="1400" dirty="0">
                  <a:effectLst/>
                  <a:latin typeface="ＭＳ ゴシック" panose="020B0609070205080204" pitchFamily="49" charset="-128"/>
                  <a:ea typeface="ＭＳ ゴシック" panose="020B0609070205080204" pitchFamily="49" charset="-128"/>
                  <a:cs typeface="Arial" panose="020B0604020202020204" pitchFamily="34" charset="0"/>
                </a:rPr>
                <a:t>日</a:t>
              </a:r>
              <a:endParaRPr lang="en-US" sz="1400" dirty="0">
                <a:latin typeface="ＭＳ ゴシック" panose="020B0609070205080204" pitchFamily="49" charset="-128"/>
                <a:ea typeface="ＭＳ ゴシック" panose="020B0609070205080204" pitchFamily="49" charset="-128"/>
                <a:cs typeface="Arial" panose="020B0604020202020204" pitchFamily="34" charset="0"/>
              </a:endParaRPr>
            </a:p>
          </p:txBody>
        </p:sp>
      </p:grpSp>
    </p:spTree>
    <p:extLst>
      <p:ext uri="{BB962C8B-B14F-4D97-AF65-F5344CB8AC3E}">
        <p14:creationId xmlns:p14="http://schemas.microsoft.com/office/powerpoint/2010/main" val="2695909145"/>
      </p:ext>
    </p:extLst>
  </p:cSld>
  <p:clrMapOvr>
    <a:masterClrMapping/>
  </p:clrMapOvr>
</p:sld>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1c4e017a1f7c53728c03e216885bf0bb">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eec9c4841a05a7d87cb8351f8265e8c6"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9483B2-BEB8-41F2-8FEC-E8F0D26003C6}">
  <ds:schemaRefs>
    <ds:schemaRef ds:uri="http://purl.org/dc/dcmitype/"/>
    <ds:schemaRef ds:uri="http://purl.org/dc/terms/"/>
    <ds:schemaRef ds:uri="http://schemas.microsoft.com/office/2006/documentManagement/types"/>
    <ds:schemaRef ds:uri="http://purl.org/dc/elements/1.1/"/>
    <ds:schemaRef ds:uri="http://schemas.microsoft.com/office/infopath/2007/PartnerControls"/>
    <ds:schemaRef ds:uri="http://schemas.microsoft.com/office/2006/metadata/properties"/>
    <ds:schemaRef ds:uri="599eec1d-e27c-4128-92a4-19001b8afe14"/>
    <ds:schemaRef ds:uri="http://www.w3.org/XML/1998/namespace"/>
    <ds:schemaRef ds:uri="http://schemas.openxmlformats.org/package/2006/metadata/core-properties"/>
    <ds:schemaRef ds:uri="0408fcbc-2e10-4461-bee0-724c01b46ae9"/>
  </ds:schemaRefs>
</ds:datastoreItem>
</file>

<file path=customXml/itemProps2.xml><?xml version="1.0" encoding="utf-8"?>
<ds:datastoreItem xmlns:ds="http://schemas.openxmlformats.org/officeDocument/2006/customXml" ds:itemID="{5CD8A147-8779-4815-8454-51E57F42BE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ec1d-e27c-4128-92a4-19001b8afe14"/>
    <ds:schemaRef ds:uri="0408fcbc-2e10-4461-bee0-724c01b46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998BD1-7B99-4C0F-A478-9BA7D4D9D8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30748</TotalTime>
  <Words>277</Words>
  <Application>Microsoft Macintosh PowerPoint</Application>
  <PresentationFormat>Widescreen</PresentationFormat>
  <Paragraphs>27</Paragraphs>
  <Slides>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ＭＳ ゴシック</vt:lpstr>
      <vt:lpstr>Arial</vt:lpstr>
      <vt:lpstr>Calibri</vt:lpstr>
      <vt:lpstr>Courier New</vt:lpstr>
      <vt:lpstr>Wingdings</vt:lpstr>
      <vt:lpstr>RISE</vt:lpstr>
      <vt:lpstr>ESN-CA</vt:lpstr>
      <vt:lpstr>GCESC</vt:lpstr>
      <vt:lpstr>PowerPoint Presentation</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283</cp:revision>
  <cp:lastPrinted>2023-05-24T15:22:34Z</cp:lastPrinted>
  <dcterms:created xsi:type="dcterms:W3CDTF">2017-04-21T15:41:45Z</dcterms:created>
  <dcterms:modified xsi:type="dcterms:W3CDTF">2024-08-29T14:24:35Z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ies>
</file>