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1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DC755A-0F42-1E49-AD13-BCEAC7DA6B61}" type="doc">
      <dgm:prSet loTypeId="urn:microsoft.com/office/officeart/2005/8/layout/vList3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86DBD6E-57F5-4647-B1D6-4F3C4567AEA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600" noProof="0" dirty="0"/>
            <a:t>Fontes de aglutinação de </a:t>
          </a:r>
          <a:r>
            <a:rPr lang="pt-BR" sz="1600" b="1" noProof="0" dirty="0"/>
            <a:t>demanda intersetorial</a:t>
          </a:r>
          <a:r>
            <a:rPr lang="pt-BR" sz="1600" noProof="0" dirty="0"/>
            <a:t> para um conjunto em evolução de sínteses vivas de evidências (</a:t>
          </a:r>
          <a:r>
            <a:rPr lang="pt-BR" sz="1600" noProof="0" dirty="0" err="1"/>
            <a:t>SVEs</a:t>
          </a:r>
          <a:r>
            <a:rPr lang="pt-BR" sz="1600" noProof="0" dirty="0"/>
            <a:t>) na Coalizão Global de Síntese dos ODS e comissão de quatro países</a:t>
          </a:r>
        </a:p>
      </dgm:t>
    </dgm:pt>
    <dgm:pt modelId="{77E45653-05F6-D040-975A-119B0DD0EF0F}" type="parTrans" cxnId="{24C88E31-0215-094E-A72F-B490CA952876}">
      <dgm:prSet/>
      <dgm:spPr/>
      <dgm:t>
        <a:bodyPr/>
        <a:lstStyle/>
        <a:p>
          <a:endParaRPr lang="en-US"/>
        </a:p>
      </dgm:t>
    </dgm:pt>
    <dgm:pt modelId="{3AF77CBE-B30B-FA4B-989A-37BA5D5C83DC}" type="sibTrans" cxnId="{24C88E31-0215-094E-A72F-B490CA952876}">
      <dgm:prSet/>
      <dgm:spPr/>
      <dgm:t>
        <a:bodyPr/>
        <a:lstStyle/>
        <a:p>
          <a:endParaRPr lang="en-US"/>
        </a:p>
      </dgm:t>
    </dgm:pt>
    <dgm:pt modelId="{9185C414-D5B3-6B4F-B709-32AF77692B3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600" noProof="0" dirty="0"/>
            <a:t>Emergentes </a:t>
          </a:r>
          <a:r>
            <a:rPr lang="pt-BR" sz="1600" b="1" noProof="0" dirty="0"/>
            <a:t>fornecedores intersetoriais</a:t>
          </a:r>
          <a:r>
            <a:rPr lang="pt-BR" sz="1600" noProof="0" dirty="0"/>
            <a:t> de </a:t>
          </a:r>
          <a:r>
            <a:rPr lang="pt-BR" sz="1600" noProof="0" dirty="0" err="1"/>
            <a:t>SVEs</a:t>
          </a:r>
          <a:r>
            <a:rPr lang="pt-BR" sz="1600" noProof="0" dirty="0"/>
            <a:t> de larga escala na Colaboração Campbell e </a:t>
          </a:r>
          <a:r>
            <a:rPr lang="pt-BR" sz="1600" i="1" noProof="0" dirty="0" err="1"/>
            <a:t>Alive</a:t>
          </a:r>
          <a:endParaRPr lang="pt-BR" sz="1600" i="1" noProof="0" dirty="0"/>
        </a:p>
      </dgm:t>
    </dgm:pt>
    <dgm:pt modelId="{05E12D1F-82A0-3642-8ECB-D77689B66DBF}" type="parTrans" cxnId="{C735F3E8-6B02-0143-9B69-6A37FB340B83}">
      <dgm:prSet/>
      <dgm:spPr/>
      <dgm:t>
        <a:bodyPr/>
        <a:lstStyle/>
        <a:p>
          <a:endParaRPr lang="en-US"/>
        </a:p>
      </dgm:t>
    </dgm:pt>
    <dgm:pt modelId="{50A095DF-6564-0F4E-957D-A1D52B62F307}" type="sibTrans" cxnId="{C735F3E8-6B02-0143-9B69-6A37FB340B83}">
      <dgm:prSet/>
      <dgm:spPr/>
      <dgm:t>
        <a:bodyPr/>
        <a:lstStyle/>
        <a:p>
          <a:endParaRPr lang="en-US"/>
        </a:p>
      </dgm:t>
    </dgm:pt>
    <dgm:pt modelId="{AA6CC5A2-198D-A84C-AD56-27C5B9511759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600" noProof="0" dirty="0"/>
            <a:t>Bem posicionados para potencializar a </a:t>
          </a:r>
          <a:r>
            <a:rPr lang="pt-BR" sz="1600" b="1" noProof="0" dirty="0"/>
            <a:t>tecnologia</a:t>
          </a:r>
          <a:r>
            <a:rPr lang="pt-BR" sz="1600" noProof="0" dirty="0"/>
            <a:t> para tornar as evidências globais muito mais atraentes para os usuários </a:t>
          </a:r>
          <a:r>
            <a:rPr lang="pt-BR" sz="1600" b="1" noProof="0" dirty="0"/>
            <a:t>do lado da "demanda"</a:t>
          </a:r>
          <a:r>
            <a:rPr lang="pt-BR" sz="1600" noProof="0" dirty="0"/>
            <a:t> (abrangentes e atualizadas; acessíveis por grupo ou contexto e por intervenção, abordagem ou "campeões de custo-benefício")</a:t>
          </a:r>
        </a:p>
      </dgm:t>
    </dgm:pt>
    <dgm:pt modelId="{991C76CC-DE80-0F4C-8A56-EA99D4A40FBC}" type="parTrans" cxnId="{804940EF-DC4C-9B4F-9DA0-83DFDC253ACF}">
      <dgm:prSet/>
      <dgm:spPr/>
      <dgm:t>
        <a:bodyPr/>
        <a:lstStyle/>
        <a:p>
          <a:endParaRPr lang="en-US"/>
        </a:p>
      </dgm:t>
    </dgm:pt>
    <dgm:pt modelId="{2E53ED60-83D2-B149-B720-07E4998EE4BB}" type="sibTrans" cxnId="{804940EF-DC4C-9B4F-9DA0-83DFDC253ACF}">
      <dgm:prSet/>
      <dgm:spPr/>
      <dgm:t>
        <a:bodyPr/>
        <a:lstStyle/>
        <a:p>
          <a:endParaRPr lang="en-US"/>
        </a:p>
      </dgm:t>
    </dgm:pt>
    <dgm:pt modelId="{DEA73560-48DE-0541-BD30-A3C09B65952B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600" noProof="0" dirty="0"/>
            <a:t>Bem posicionados para potencializar a </a:t>
          </a:r>
          <a:r>
            <a:rPr lang="pt-BR" sz="1600" b="1" noProof="0" dirty="0"/>
            <a:t>tecnologia</a:t>
          </a:r>
          <a:r>
            <a:rPr lang="pt-BR" sz="1600" noProof="0" dirty="0"/>
            <a:t> para melhorar a eficiência e a equidade e reduzir o desperdício de pesquisa </a:t>
          </a:r>
          <a:r>
            <a:rPr lang="pt-BR" sz="1600" b="1" noProof="0" dirty="0"/>
            <a:t>do</a:t>
          </a:r>
          <a:r>
            <a:rPr lang="pt-BR" sz="1600" noProof="0" dirty="0"/>
            <a:t> </a:t>
          </a:r>
          <a:r>
            <a:rPr lang="pt-BR" sz="1600" b="1" noProof="0" dirty="0"/>
            <a:t>lado da "oferta de evidências"</a:t>
          </a:r>
        </a:p>
      </dgm:t>
    </dgm:pt>
    <dgm:pt modelId="{5149D18C-3B27-F849-813E-DBBD7A6E09BD}" type="parTrans" cxnId="{E3CC3645-526C-064A-8C13-CBA7FE9C8A07}">
      <dgm:prSet/>
      <dgm:spPr/>
      <dgm:t>
        <a:bodyPr/>
        <a:lstStyle/>
        <a:p>
          <a:endParaRPr lang="en-US"/>
        </a:p>
      </dgm:t>
    </dgm:pt>
    <dgm:pt modelId="{B2DF41DA-D567-3944-AADD-B4B943C5FAA5}" type="sibTrans" cxnId="{E3CC3645-526C-064A-8C13-CBA7FE9C8A07}">
      <dgm:prSet/>
      <dgm:spPr/>
      <dgm:t>
        <a:bodyPr/>
        <a:lstStyle/>
        <a:p>
          <a:endParaRPr lang="en-US"/>
        </a:p>
      </dgm:t>
    </dgm:pt>
    <dgm:pt modelId="{36E72BFC-02D0-8F4A-A945-1BDAB19663A2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600" noProof="0" dirty="0"/>
            <a:t>Identificados </a:t>
          </a:r>
          <a:r>
            <a:rPr lang="pt-BR" sz="1600" b="1" noProof="0" dirty="0"/>
            <a:t>"pioneiros" e os campeões </a:t>
          </a:r>
          <a:r>
            <a:rPr lang="pt-BR" sz="1600" noProof="0" dirty="0"/>
            <a:t>entre os financiadores públicos e privados</a:t>
          </a:r>
        </a:p>
      </dgm:t>
    </dgm:pt>
    <dgm:pt modelId="{052E1A9C-C1E8-8A42-BCC4-A7B84F9BCE3D}" type="parTrans" cxnId="{DDA0D852-E535-8945-9D1B-F9BDFF4797D6}">
      <dgm:prSet/>
      <dgm:spPr/>
      <dgm:t>
        <a:bodyPr/>
        <a:lstStyle/>
        <a:p>
          <a:endParaRPr lang="en-US"/>
        </a:p>
      </dgm:t>
    </dgm:pt>
    <dgm:pt modelId="{47456E7A-8C6C-5646-B6F0-A5A6A83FFBF6}" type="sibTrans" cxnId="{DDA0D852-E535-8945-9D1B-F9BDFF4797D6}">
      <dgm:prSet/>
      <dgm:spPr/>
      <dgm:t>
        <a:bodyPr/>
        <a:lstStyle/>
        <a:p>
          <a:endParaRPr lang="en-US"/>
        </a:p>
      </dgm:t>
    </dgm:pt>
    <dgm:pt modelId="{0DA6C63A-ADA7-5347-AE43-61A0F6F4418A}">
      <dgm:prSet custT="1"/>
      <dgm:spPr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sz="1600" noProof="0" dirty="0"/>
            <a:t>Vendo </a:t>
          </a:r>
          <a:r>
            <a:rPr lang="pt-BR" sz="1600" b="1" noProof="0" dirty="0"/>
            <a:t>"caminhos" para iniciativas focadas em outros aspectos do uso de evidências</a:t>
          </a:r>
          <a:r>
            <a:rPr lang="pt-BR" sz="1600" noProof="0" dirty="0"/>
            <a:t> para responder aos desafios sociais (p. ex., </a:t>
          </a:r>
          <a:r>
            <a:rPr lang="pt-BR" sz="1600" i="1" noProof="0" dirty="0" err="1"/>
            <a:t>Réseau</a:t>
          </a:r>
          <a:r>
            <a:rPr lang="pt-BR" sz="1600" i="1" noProof="0" dirty="0"/>
            <a:t> </a:t>
          </a:r>
          <a:r>
            <a:rPr lang="pt-BR" sz="1600" i="1" noProof="0" dirty="0" err="1"/>
            <a:t>francophone</a:t>
          </a:r>
          <a:r>
            <a:rPr lang="pt-BR" sz="1600" i="1" noProof="0" dirty="0"/>
            <a:t> </a:t>
          </a:r>
          <a:r>
            <a:rPr lang="pt-BR" sz="1600" i="1" noProof="0" dirty="0" err="1"/>
            <a:t>international</a:t>
          </a:r>
          <a:r>
            <a:rPr lang="pt-BR" sz="1600" i="1" noProof="0" dirty="0"/>
            <a:t> </a:t>
          </a:r>
          <a:r>
            <a:rPr lang="pt-BR" sz="1600" i="1" noProof="0" dirty="0" err="1"/>
            <a:t>en</a:t>
          </a:r>
          <a:r>
            <a:rPr lang="pt-BR" sz="1600" i="1" noProof="0" dirty="0"/>
            <a:t> </a:t>
          </a:r>
          <a:r>
            <a:rPr lang="pt-BR" sz="1600" i="1" noProof="0" dirty="0" err="1"/>
            <a:t>conseil</a:t>
          </a:r>
          <a:r>
            <a:rPr lang="pt-BR" sz="1600" i="1" noProof="0" dirty="0"/>
            <a:t> </a:t>
          </a:r>
          <a:r>
            <a:rPr lang="pt-BR" sz="1600" i="1" noProof="0" dirty="0" err="1"/>
            <a:t>scientifique</a:t>
          </a:r>
          <a:r>
            <a:rPr lang="pt-BR" sz="1600" noProof="0" dirty="0"/>
            <a:t>; escritórios de avaliação independente da ONU pela Coalizão Global de Síntese dos ODS)</a:t>
          </a:r>
        </a:p>
      </dgm:t>
    </dgm:pt>
    <dgm:pt modelId="{9773A914-DC13-2F44-90BB-816F84883CD5}" type="parTrans" cxnId="{9796DC6D-1A26-B74B-8CDD-8767C8C72D33}">
      <dgm:prSet/>
      <dgm:spPr/>
      <dgm:t>
        <a:bodyPr/>
        <a:lstStyle/>
        <a:p>
          <a:endParaRPr lang="en-US"/>
        </a:p>
      </dgm:t>
    </dgm:pt>
    <dgm:pt modelId="{BEBAC261-1B38-5741-ADEE-6368019DE60C}" type="sibTrans" cxnId="{9796DC6D-1A26-B74B-8CDD-8767C8C72D33}">
      <dgm:prSet/>
      <dgm:spPr/>
      <dgm:t>
        <a:bodyPr/>
        <a:lstStyle/>
        <a:p>
          <a:endParaRPr lang="en-US"/>
        </a:p>
      </dgm:t>
    </dgm:pt>
    <dgm:pt modelId="{96C9B108-A80F-C94E-9D6B-634AE8A4FFFF}" type="pres">
      <dgm:prSet presAssocID="{D7DC755A-0F42-1E49-AD13-BCEAC7DA6B61}" presName="linearFlow" presStyleCnt="0">
        <dgm:presLayoutVars>
          <dgm:dir/>
          <dgm:resizeHandles val="exact"/>
        </dgm:presLayoutVars>
      </dgm:prSet>
      <dgm:spPr/>
    </dgm:pt>
    <dgm:pt modelId="{42A1CF46-1A1E-5343-B920-7D0AD5FF42F3}" type="pres">
      <dgm:prSet presAssocID="{E86DBD6E-57F5-4647-B1D6-4F3C4567AEA2}" presName="composite" presStyleCnt="0"/>
      <dgm:spPr/>
    </dgm:pt>
    <dgm:pt modelId="{802BCA67-18F1-FF45-B9E8-7E6BEC3CE455}" type="pres">
      <dgm:prSet presAssocID="{E86DBD6E-57F5-4647-B1D6-4F3C4567AEA2}" presName="imgShp" presStyleLbl="fgImgPlace1" presStyleIdx="0" presStyleCnt="6"/>
      <dgm:spPr/>
    </dgm:pt>
    <dgm:pt modelId="{76ABC05A-ED71-3248-A2C6-1B9BCC198682}" type="pres">
      <dgm:prSet presAssocID="{E86DBD6E-57F5-4647-B1D6-4F3C4567AEA2}" presName="txShp" presStyleLbl="node1" presStyleIdx="0" presStyleCnt="6">
        <dgm:presLayoutVars>
          <dgm:bulletEnabled val="1"/>
        </dgm:presLayoutVars>
      </dgm:prSet>
      <dgm:spPr/>
    </dgm:pt>
    <dgm:pt modelId="{22356645-43A7-0E4C-A5F5-88AA88682F98}" type="pres">
      <dgm:prSet presAssocID="{3AF77CBE-B30B-FA4B-989A-37BA5D5C83DC}" presName="spacing" presStyleCnt="0"/>
      <dgm:spPr/>
    </dgm:pt>
    <dgm:pt modelId="{627C267F-8B7F-994E-9905-70022319E9A2}" type="pres">
      <dgm:prSet presAssocID="{9185C414-D5B3-6B4F-B709-32AF77692B32}" presName="composite" presStyleCnt="0"/>
      <dgm:spPr/>
    </dgm:pt>
    <dgm:pt modelId="{0A089D28-B7B2-5F44-9EE6-5EFFC244074B}" type="pres">
      <dgm:prSet presAssocID="{9185C414-D5B3-6B4F-B709-32AF77692B32}" presName="imgShp" presStyleLbl="fgImgPlace1" presStyleIdx="1" presStyleCnt="6"/>
      <dgm:spPr/>
    </dgm:pt>
    <dgm:pt modelId="{966AB552-9453-674F-9981-6F135F30A431}" type="pres">
      <dgm:prSet presAssocID="{9185C414-D5B3-6B4F-B709-32AF77692B32}" presName="txShp" presStyleLbl="node1" presStyleIdx="1" presStyleCnt="6">
        <dgm:presLayoutVars>
          <dgm:bulletEnabled val="1"/>
        </dgm:presLayoutVars>
      </dgm:prSet>
      <dgm:spPr/>
    </dgm:pt>
    <dgm:pt modelId="{33FDDAF7-99E1-F046-96F4-CDA84F703191}" type="pres">
      <dgm:prSet presAssocID="{50A095DF-6564-0F4E-957D-A1D52B62F307}" presName="spacing" presStyleCnt="0"/>
      <dgm:spPr/>
    </dgm:pt>
    <dgm:pt modelId="{E305A76C-D767-194D-ADE0-456991C38FA7}" type="pres">
      <dgm:prSet presAssocID="{AA6CC5A2-198D-A84C-AD56-27C5B9511759}" presName="composite" presStyleCnt="0"/>
      <dgm:spPr/>
    </dgm:pt>
    <dgm:pt modelId="{8EBD4C0A-E81E-0B45-8DEA-E0CD1DC649E1}" type="pres">
      <dgm:prSet presAssocID="{AA6CC5A2-198D-A84C-AD56-27C5B9511759}" presName="imgShp" presStyleLbl="fgImgPlace1" presStyleIdx="2" presStyleCnt="6"/>
      <dgm:spPr/>
    </dgm:pt>
    <dgm:pt modelId="{8022A675-9088-D44E-A1A0-B894C296901A}" type="pres">
      <dgm:prSet presAssocID="{AA6CC5A2-198D-A84C-AD56-27C5B9511759}" presName="txShp" presStyleLbl="node1" presStyleIdx="2" presStyleCnt="6">
        <dgm:presLayoutVars>
          <dgm:bulletEnabled val="1"/>
        </dgm:presLayoutVars>
      </dgm:prSet>
      <dgm:spPr/>
    </dgm:pt>
    <dgm:pt modelId="{F600FC07-19EE-DF4D-BAEE-2058455B0714}" type="pres">
      <dgm:prSet presAssocID="{2E53ED60-83D2-B149-B720-07E4998EE4BB}" presName="spacing" presStyleCnt="0"/>
      <dgm:spPr/>
    </dgm:pt>
    <dgm:pt modelId="{F32D8F37-AFC0-9B46-90D0-BF4056FB9877}" type="pres">
      <dgm:prSet presAssocID="{DEA73560-48DE-0541-BD30-A3C09B65952B}" presName="composite" presStyleCnt="0"/>
      <dgm:spPr/>
    </dgm:pt>
    <dgm:pt modelId="{7B6E4140-0830-F546-B7A5-05D76C2C4F89}" type="pres">
      <dgm:prSet presAssocID="{DEA73560-48DE-0541-BD30-A3C09B65952B}" presName="imgShp" presStyleLbl="fgImgPlace1" presStyleIdx="3" presStyleCnt="6"/>
      <dgm:spPr/>
    </dgm:pt>
    <dgm:pt modelId="{5CC33EFE-7260-B948-9180-2A262A44D52C}" type="pres">
      <dgm:prSet presAssocID="{DEA73560-48DE-0541-BD30-A3C09B65952B}" presName="txShp" presStyleLbl="node1" presStyleIdx="3" presStyleCnt="6">
        <dgm:presLayoutVars>
          <dgm:bulletEnabled val="1"/>
        </dgm:presLayoutVars>
      </dgm:prSet>
      <dgm:spPr/>
    </dgm:pt>
    <dgm:pt modelId="{5DFCA4E4-65BE-B34A-B5A6-1D7B84CD926E}" type="pres">
      <dgm:prSet presAssocID="{B2DF41DA-D567-3944-AADD-B4B943C5FAA5}" presName="spacing" presStyleCnt="0"/>
      <dgm:spPr/>
    </dgm:pt>
    <dgm:pt modelId="{27848863-9FD1-3042-BE6A-4B89DF088C9B}" type="pres">
      <dgm:prSet presAssocID="{36E72BFC-02D0-8F4A-A945-1BDAB19663A2}" presName="composite" presStyleCnt="0"/>
      <dgm:spPr/>
    </dgm:pt>
    <dgm:pt modelId="{E5572D8F-D8B9-034C-864D-F6A15C83DB39}" type="pres">
      <dgm:prSet presAssocID="{36E72BFC-02D0-8F4A-A945-1BDAB19663A2}" presName="imgShp" presStyleLbl="fgImgPlace1" presStyleIdx="4" presStyleCnt="6"/>
      <dgm:spPr/>
    </dgm:pt>
    <dgm:pt modelId="{4423ED6D-6D71-C84B-A489-47DAB2E89C9E}" type="pres">
      <dgm:prSet presAssocID="{36E72BFC-02D0-8F4A-A945-1BDAB19663A2}" presName="txShp" presStyleLbl="node1" presStyleIdx="4" presStyleCnt="6">
        <dgm:presLayoutVars>
          <dgm:bulletEnabled val="1"/>
        </dgm:presLayoutVars>
      </dgm:prSet>
      <dgm:spPr/>
    </dgm:pt>
    <dgm:pt modelId="{3994D8BF-F18A-5148-AE2A-A1C187861B00}" type="pres">
      <dgm:prSet presAssocID="{47456E7A-8C6C-5646-B6F0-A5A6A83FFBF6}" presName="spacing" presStyleCnt="0"/>
      <dgm:spPr/>
    </dgm:pt>
    <dgm:pt modelId="{E38F7B27-BD38-464F-B7A4-FB508A14B18C}" type="pres">
      <dgm:prSet presAssocID="{0DA6C63A-ADA7-5347-AE43-61A0F6F4418A}" presName="composite" presStyleCnt="0"/>
      <dgm:spPr/>
    </dgm:pt>
    <dgm:pt modelId="{2FBB6E5F-5C7C-9D49-9DBD-9B34CC7E6A78}" type="pres">
      <dgm:prSet presAssocID="{0DA6C63A-ADA7-5347-AE43-61A0F6F4418A}" presName="imgShp" presStyleLbl="fgImgPlace1" presStyleIdx="5" presStyleCnt="6"/>
      <dgm:spPr/>
    </dgm:pt>
    <dgm:pt modelId="{5D71FF0A-9F58-FB48-A799-FD0C620A49B8}" type="pres">
      <dgm:prSet presAssocID="{0DA6C63A-ADA7-5347-AE43-61A0F6F4418A}" presName="txShp" presStyleLbl="node1" presStyleIdx="5" presStyleCnt="6" custLinFactNeighborX="331" custLinFactNeighborY="247">
        <dgm:presLayoutVars>
          <dgm:bulletEnabled val="1"/>
        </dgm:presLayoutVars>
      </dgm:prSet>
      <dgm:spPr/>
    </dgm:pt>
  </dgm:ptLst>
  <dgm:cxnLst>
    <dgm:cxn modelId="{116CDD00-2884-6F46-95D1-241EA7E0AEC1}" type="presOf" srcId="{E86DBD6E-57F5-4647-B1D6-4F3C4567AEA2}" destId="{76ABC05A-ED71-3248-A2C6-1B9BCC198682}" srcOrd="0" destOrd="0" presId="urn:microsoft.com/office/officeart/2005/8/layout/vList3"/>
    <dgm:cxn modelId="{6B0E9B04-2B9D-B94F-BD7B-17335926CB55}" type="presOf" srcId="{AA6CC5A2-198D-A84C-AD56-27C5B9511759}" destId="{8022A675-9088-D44E-A1A0-B894C296901A}" srcOrd="0" destOrd="0" presId="urn:microsoft.com/office/officeart/2005/8/layout/vList3"/>
    <dgm:cxn modelId="{24C88E31-0215-094E-A72F-B490CA952876}" srcId="{D7DC755A-0F42-1E49-AD13-BCEAC7DA6B61}" destId="{E86DBD6E-57F5-4647-B1D6-4F3C4567AEA2}" srcOrd="0" destOrd="0" parTransId="{77E45653-05F6-D040-975A-119B0DD0EF0F}" sibTransId="{3AF77CBE-B30B-FA4B-989A-37BA5D5C83DC}"/>
    <dgm:cxn modelId="{E3CC3645-526C-064A-8C13-CBA7FE9C8A07}" srcId="{D7DC755A-0F42-1E49-AD13-BCEAC7DA6B61}" destId="{DEA73560-48DE-0541-BD30-A3C09B65952B}" srcOrd="3" destOrd="0" parTransId="{5149D18C-3B27-F849-813E-DBBD7A6E09BD}" sibTransId="{B2DF41DA-D567-3944-AADD-B4B943C5FAA5}"/>
    <dgm:cxn modelId="{DDA0D852-E535-8945-9D1B-F9BDFF4797D6}" srcId="{D7DC755A-0F42-1E49-AD13-BCEAC7DA6B61}" destId="{36E72BFC-02D0-8F4A-A945-1BDAB19663A2}" srcOrd="4" destOrd="0" parTransId="{052E1A9C-C1E8-8A42-BCC4-A7B84F9BCE3D}" sibTransId="{47456E7A-8C6C-5646-B6F0-A5A6A83FFBF6}"/>
    <dgm:cxn modelId="{39A69659-7384-494B-B8F9-5E6F7099CC04}" type="presOf" srcId="{9185C414-D5B3-6B4F-B709-32AF77692B32}" destId="{966AB552-9453-674F-9981-6F135F30A431}" srcOrd="0" destOrd="0" presId="urn:microsoft.com/office/officeart/2005/8/layout/vList3"/>
    <dgm:cxn modelId="{4A7AD16D-C439-D349-B360-AD2EA43DC4DA}" type="presOf" srcId="{DEA73560-48DE-0541-BD30-A3C09B65952B}" destId="{5CC33EFE-7260-B948-9180-2A262A44D52C}" srcOrd="0" destOrd="0" presId="urn:microsoft.com/office/officeart/2005/8/layout/vList3"/>
    <dgm:cxn modelId="{9796DC6D-1A26-B74B-8CDD-8767C8C72D33}" srcId="{D7DC755A-0F42-1E49-AD13-BCEAC7DA6B61}" destId="{0DA6C63A-ADA7-5347-AE43-61A0F6F4418A}" srcOrd="5" destOrd="0" parTransId="{9773A914-DC13-2F44-90BB-816F84883CD5}" sibTransId="{BEBAC261-1B38-5741-ADEE-6368019DE60C}"/>
    <dgm:cxn modelId="{7D38A8CA-70B8-3046-8828-79ADAB6ACF06}" type="presOf" srcId="{0DA6C63A-ADA7-5347-AE43-61A0F6F4418A}" destId="{5D71FF0A-9F58-FB48-A799-FD0C620A49B8}" srcOrd="0" destOrd="0" presId="urn:microsoft.com/office/officeart/2005/8/layout/vList3"/>
    <dgm:cxn modelId="{7FFCB6CB-8D5A-F540-95DB-1EB384689725}" type="presOf" srcId="{D7DC755A-0F42-1E49-AD13-BCEAC7DA6B61}" destId="{96C9B108-A80F-C94E-9D6B-634AE8A4FFFF}" srcOrd="0" destOrd="0" presId="urn:microsoft.com/office/officeart/2005/8/layout/vList3"/>
    <dgm:cxn modelId="{C735F3E8-6B02-0143-9B69-6A37FB340B83}" srcId="{D7DC755A-0F42-1E49-AD13-BCEAC7DA6B61}" destId="{9185C414-D5B3-6B4F-B709-32AF77692B32}" srcOrd="1" destOrd="0" parTransId="{05E12D1F-82A0-3642-8ECB-D77689B66DBF}" sibTransId="{50A095DF-6564-0F4E-957D-A1D52B62F307}"/>
    <dgm:cxn modelId="{804940EF-DC4C-9B4F-9DA0-83DFDC253ACF}" srcId="{D7DC755A-0F42-1E49-AD13-BCEAC7DA6B61}" destId="{AA6CC5A2-198D-A84C-AD56-27C5B9511759}" srcOrd="2" destOrd="0" parTransId="{991C76CC-DE80-0F4C-8A56-EA99D4A40FBC}" sibTransId="{2E53ED60-83D2-B149-B720-07E4998EE4BB}"/>
    <dgm:cxn modelId="{F5A6CBF8-051A-3741-B37A-9BD13AAC0311}" type="presOf" srcId="{36E72BFC-02D0-8F4A-A945-1BDAB19663A2}" destId="{4423ED6D-6D71-C84B-A489-47DAB2E89C9E}" srcOrd="0" destOrd="0" presId="urn:microsoft.com/office/officeart/2005/8/layout/vList3"/>
    <dgm:cxn modelId="{78D93877-7197-BD47-81E4-B1DD877B1F71}" type="presParOf" srcId="{96C9B108-A80F-C94E-9D6B-634AE8A4FFFF}" destId="{42A1CF46-1A1E-5343-B920-7D0AD5FF42F3}" srcOrd="0" destOrd="0" presId="urn:microsoft.com/office/officeart/2005/8/layout/vList3"/>
    <dgm:cxn modelId="{E6F8F3A9-5968-574A-A774-FE0B50043867}" type="presParOf" srcId="{42A1CF46-1A1E-5343-B920-7D0AD5FF42F3}" destId="{802BCA67-18F1-FF45-B9E8-7E6BEC3CE455}" srcOrd="0" destOrd="0" presId="urn:microsoft.com/office/officeart/2005/8/layout/vList3"/>
    <dgm:cxn modelId="{8769CA70-3FFC-CE4A-83C5-651D320945D7}" type="presParOf" srcId="{42A1CF46-1A1E-5343-B920-7D0AD5FF42F3}" destId="{76ABC05A-ED71-3248-A2C6-1B9BCC198682}" srcOrd="1" destOrd="0" presId="urn:microsoft.com/office/officeart/2005/8/layout/vList3"/>
    <dgm:cxn modelId="{6BE6FD8E-AAA0-5542-A7E1-D58B158FF5B8}" type="presParOf" srcId="{96C9B108-A80F-C94E-9D6B-634AE8A4FFFF}" destId="{22356645-43A7-0E4C-A5F5-88AA88682F98}" srcOrd="1" destOrd="0" presId="urn:microsoft.com/office/officeart/2005/8/layout/vList3"/>
    <dgm:cxn modelId="{1CE11D08-686E-7545-874D-DDD4F09B58F7}" type="presParOf" srcId="{96C9B108-A80F-C94E-9D6B-634AE8A4FFFF}" destId="{627C267F-8B7F-994E-9905-70022319E9A2}" srcOrd="2" destOrd="0" presId="urn:microsoft.com/office/officeart/2005/8/layout/vList3"/>
    <dgm:cxn modelId="{44BF0E2C-08BE-C94D-B327-6F1DEF0981B9}" type="presParOf" srcId="{627C267F-8B7F-994E-9905-70022319E9A2}" destId="{0A089D28-B7B2-5F44-9EE6-5EFFC244074B}" srcOrd="0" destOrd="0" presId="urn:microsoft.com/office/officeart/2005/8/layout/vList3"/>
    <dgm:cxn modelId="{DE7DE75D-2302-E24D-A565-399D9B1B66FE}" type="presParOf" srcId="{627C267F-8B7F-994E-9905-70022319E9A2}" destId="{966AB552-9453-674F-9981-6F135F30A431}" srcOrd="1" destOrd="0" presId="urn:microsoft.com/office/officeart/2005/8/layout/vList3"/>
    <dgm:cxn modelId="{0938D867-249A-7A43-BFAF-B178C9876825}" type="presParOf" srcId="{96C9B108-A80F-C94E-9D6B-634AE8A4FFFF}" destId="{33FDDAF7-99E1-F046-96F4-CDA84F703191}" srcOrd="3" destOrd="0" presId="urn:microsoft.com/office/officeart/2005/8/layout/vList3"/>
    <dgm:cxn modelId="{3D801A09-E4CC-864E-8E07-08B0AFE2F3A4}" type="presParOf" srcId="{96C9B108-A80F-C94E-9D6B-634AE8A4FFFF}" destId="{E305A76C-D767-194D-ADE0-456991C38FA7}" srcOrd="4" destOrd="0" presId="urn:microsoft.com/office/officeart/2005/8/layout/vList3"/>
    <dgm:cxn modelId="{5E551DB8-4BD9-6A45-8408-AFE594831A70}" type="presParOf" srcId="{E305A76C-D767-194D-ADE0-456991C38FA7}" destId="{8EBD4C0A-E81E-0B45-8DEA-E0CD1DC649E1}" srcOrd="0" destOrd="0" presId="urn:microsoft.com/office/officeart/2005/8/layout/vList3"/>
    <dgm:cxn modelId="{DB53997D-1816-8A4D-8726-4C3D35A5468A}" type="presParOf" srcId="{E305A76C-D767-194D-ADE0-456991C38FA7}" destId="{8022A675-9088-D44E-A1A0-B894C296901A}" srcOrd="1" destOrd="0" presId="urn:microsoft.com/office/officeart/2005/8/layout/vList3"/>
    <dgm:cxn modelId="{E2E71F5C-FB5C-FF42-8185-C002287FCE54}" type="presParOf" srcId="{96C9B108-A80F-C94E-9D6B-634AE8A4FFFF}" destId="{F600FC07-19EE-DF4D-BAEE-2058455B0714}" srcOrd="5" destOrd="0" presId="urn:microsoft.com/office/officeart/2005/8/layout/vList3"/>
    <dgm:cxn modelId="{4D84350D-21B6-1B46-A176-151038133A1A}" type="presParOf" srcId="{96C9B108-A80F-C94E-9D6B-634AE8A4FFFF}" destId="{F32D8F37-AFC0-9B46-90D0-BF4056FB9877}" srcOrd="6" destOrd="0" presId="urn:microsoft.com/office/officeart/2005/8/layout/vList3"/>
    <dgm:cxn modelId="{7B140010-29FA-1E40-886A-4A70C62833E7}" type="presParOf" srcId="{F32D8F37-AFC0-9B46-90D0-BF4056FB9877}" destId="{7B6E4140-0830-F546-B7A5-05D76C2C4F89}" srcOrd="0" destOrd="0" presId="urn:microsoft.com/office/officeart/2005/8/layout/vList3"/>
    <dgm:cxn modelId="{13F8E77E-2F01-3C4D-8D12-41B1ED659A43}" type="presParOf" srcId="{F32D8F37-AFC0-9B46-90D0-BF4056FB9877}" destId="{5CC33EFE-7260-B948-9180-2A262A44D52C}" srcOrd="1" destOrd="0" presId="urn:microsoft.com/office/officeart/2005/8/layout/vList3"/>
    <dgm:cxn modelId="{ECC569F2-1EE2-F04B-A220-010BF9C1871A}" type="presParOf" srcId="{96C9B108-A80F-C94E-9D6B-634AE8A4FFFF}" destId="{5DFCA4E4-65BE-B34A-B5A6-1D7B84CD926E}" srcOrd="7" destOrd="0" presId="urn:microsoft.com/office/officeart/2005/8/layout/vList3"/>
    <dgm:cxn modelId="{A0C12960-04FA-D341-8899-8E7FE470122C}" type="presParOf" srcId="{96C9B108-A80F-C94E-9D6B-634AE8A4FFFF}" destId="{27848863-9FD1-3042-BE6A-4B89DF088C9B}" srcOrd="8" destOrd="0" presId="urn:microsoft.com/office/officeart/2005/8/layout/vList3"/>
    <dgm:cxn modelId="{87888FFE-1FA5-BF4D-8462-1C60026A37F9}" type="presParOf" srcId="{27848863-9FD1-3042-BE6A-4B89DF088C9B}" destId="{E5572D8F-D8B9-034C-864D-F6A15C83DB39}" srcOrd="0" destOrd="0" presId="urn:microsoft.com/office/officeart/2005/8/layout/vList3"/>
    <dgm:cxn modelId="{80C0E1D1-9D29-254E-BDEC-AAFC4A8CC6A7}" type="presParOf" srcId="{27848863-9FD1-3042-BE6A-4B89DF088C9B}" destId="{4423ED6D-6D71-C84B-A489-47DAB2E89C9E}" srcOrd="1" destOrd="0" presId="urn:microsoft.com/office/officeart/2005/8/layout/vList3"/>
    <dgm:cxn modelId="{5A7B2986-5180-AC4B-A1A6-E4BA644B3A6E}" type="presParOf" srcId="{96C9B108-A80F-C94E-9D6B-634AE8A4FFFF}" destId="{3994D8BF-F18A-5148-AE2A-A1C187861B00}" srcOrd="9" destOrd="0" presId="urn:microsoft.com/office/officeart/2005/8/layout/vList3"/>
    <dgm:cxn modelId="{1A30F54F-7449-204C-A043-F4A745C3251A}" type="presParOf" srcId="{96C9B108-A80F-C94E-9D6B-634AE8A4FFFF}" destId="{E38F7B27-BD38-464F-B7A4-FB508A14B18C}" srcOrd="10" destOrd="0" presId="urn:microsoft.com/office/officeart/2005/8/layout/vList3"/>
    <dgm:cxn modelId="{D824F0B1-5D55-574C-B6C0-1A4BA4AB763A}" type="presParOf" srcId="{E38F7B27-BD38-464F-B7A4-FB508A14B18C}" destId="{2FBB6E5F-5C7C-9D49-9DBD-9B34CC7E6A78}" srcOrd="0" destOrd="0" presId="urn:microsoft.com/office/officeart/2005/8/layout/vList3"/>
    <dgm:cxn modelId="{DDEFC58A-86F0-B349-83EB-03F72EB416C1}" type="presParOf" srcId="{E38F7B27-BD38-464F-B7A4-FB508A14B18C}" destId="{5D71FF0A-9F58-FB48-A799-FD0C620A49B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BC05A-ED71-3248-A2C6-1B9BCC198682}">
      <dsp:nvSpPr>
        <dsp:cNvPr id="0" name=""/>
        <dsp:cNvSpPr/>
      </dsp:nvSpPr>
      <dsp:spPr>
        <a:xfrm rot="10800000">
          <a:off x="2539684" y="1669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/>
            <a:t>Fontes de aglutinação de </a:t>
          </a:r>
          <a:r>
            <a:rPr lang="pt-BR" sz="1600" b="1" kern="1200" noProof="0" dirty="0"/>
            <a:t>demanda intersetorial</a:t>
          </a:r>
          <a:r>
            <a:rPr lang="pt-BR" sz="1600" kern="1200" noProof="0" dirty="0"/>
            <a:t> para um conjunto em evolução de sínteses vivas de evidências (</a:t>
          </a:r>
          <a:r>
            <a:rPr lang="pt-BR" sz="1600" kern="1200" noProof="0" dirty="0" err="1"/>
            <a:t>SVEs</a:t>
          </a:r>
          <a:r>
            <a:rPr lang="pt-BR" sz="1600" kern="1200" noProof="0" dirty="0"/>
            <a:t>) na Coalizão Global de Síntese dos ODS e comissão de quatro países</a:t>
          </a:r>
        </a:p>
      </dsp:txBody>
      <dsp:txXfrm rot="10800000">
        <a:off x="2708687" y="1669"/>
        <a:ext cx="9242955" cy="676014"/>
      </dsp:txXfrm>
    </dsp:sp>
    <dsp:sp modelId="{802BCA67-18F1-FF45-B9E8-7E6BEC3CE455}">
      <dsp:nvSpPr>
        <dsp:cNvPr id="0" name=""/>
        <dsp:cNvSpPr/>
      </dsp:nvSpPr>
      <dsp:spPr>
        <a:xfrm>
          <a:off x="2201677" y="166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AB552-9453-674F-9981-6F135F30A431}">
      <dsp:nvSpPr>
        <dsp:cNvPr id="0" name=""/>
        <dsp:cNvSpPr/>
      </dsp:nvSpPr>
      <dsp:spPr>
        <a:xfrm rot="10800000">
          <a:off x="2539684" y="853761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/>
            <a:t>Emergentes </a:t>
          </a:r>
          <a:r>
            <a:rPr lang="pt-BR" sz="1600" b="1" kern="1200" noProof="0" dirty="0"/>
            <a:t>fornecedores intersetoriais</a:t>
          </a:r>
          <a:r>
            <a:rPr lang="pt-BR" sz="1600" kern="1200" noProof="0" dirty="0"/>
            <a:t> de </a:t>
          </a:r>
          <a:r>
            <a:rPr lang="pt-BR" sz="1600" kern="1200" noProof="0" dirty="0" err="1"/>
            <a:t>SVEs</a:t>
          </a:r>
          <a:r>
            <a:rPr lang="pt-BR" sz="1600" kern="1200" noProof="0" dirty="0"/>
            <a:t> de larga escala na Colaboração Campbell e </a:t>
          </a:r>
          <a:r>
            <a:rPr lang="pt-BR" sz="1600" i="1" kern="1200" noProof="0" dirty="0" err="1"/>
            <a:t>Alive</a:t>
          </a:r>
          <a:endParaRPr lang="pt-BR" sz="1600" i="1" kern="1200" noProof="0" dirty="0"/>
        </a:p>
      </dsp:txBody>
      <dsp:txXfrm rot="10800000">
        <a:off x="2708687" y="853761"/>
        <a:ext cx="9242955" cy="676014"/>
      </dsp:txXfrm>
    </dsp:sp>
    <dsp:sp modelId="{0A089D28-B7B2-5F44-9EE6-5EFFC244074B}">
      <dsp:nvSpPr>
        <dsp:cNvPr id="0" name=""/>
        <dsp:cNvSpPr/>
      </dsp:nvSpPr>
      <dsp:spPr>
        <a:xfrm>
          <a:off x="2201677" y="853761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2A675-9088-D44E-A1A0-B894C296901A}">
      <dsp:nvSpPr>
        <dsp:cNvPr id="0" name=""/>
        <dsp:cNvSpPr/>
      </dsp:nvSpPr>
      <dsp:spPr>
        <a:xfrm rot="10800000">
          <a:off x="2539684" y="1705853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/>
            <a:t>Bem posicionados para potencializar a </a:t>
          </a:r>
          <a:r>
            <a:rPr lang="pt-BR" sz="1600" b="1" kern="1200" noProof="0" dirty="0"/>
            <a:t>tecnologia</a:t>
          </a:r>
          <a:r>
            <a:rPr lang="pt-BR" sz="1600" kern="1200" noProof="0" dirty="0"/>
            <a:t> para tornar as evidências globais muito mais atraentes para os usuários </a:t>
          </a:r>
          <a:r>
            <a:rPr lang="pt-BR" sz="1600" b="1" kern="1200" noProof="0" dirty="0"/>
            <a:t>do lado da "demanda"</a:t>
          </a:r>
          <a:r>
            <a:rPr lang="pt-BR" sz="1600" kern="1200" noProof="0" dirty="0"/>
            <a:t> (abrangentes e atualizadas; acessíveis por grupo ou contexto e por intervenção, abordagem ou "campeões de custo-benefício")</a:t>
          </a:r>
        </a:p>
      </dsp:txBody>
      <dsp:txXfrm rot="10800000">
        <a:off x="2708687" y="1705853"/>
        <a:ext cx="9242955" cy="676014"/>
      </dsp:txXfrm>
    </dsp:sp>
    <dsp:sp modelId="{8EBD4C0A-E81E-0B45-8DEA-E0CD1DC649E1}">
      <dsp:nvSpPr>
        <dsp:cNvPr id="0" name=""/>
        <dsp:cNvSpPr/>
      </dsp:nvSpPr>
      <dsp:spPr>
        <a:xfrm>
          <a:off x="2201677" y="1705853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C33EFE-7260-B948-9180-2A262A44D52C}">
      <dsp:nvSpPr>
        <dsp:cNvPr id="0" name=""/>
        <dsp:cNvSpPr/>
      </dsp:nvSpPr>
      <dsp:spPr>
        <a:xfrm rot="10800000">
          <a:off x="2539684" y="2557945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/>
            <a:t>Bem posicionados para potencializar a </a:t>
          </a:r>
          <a:r>
            <a:rPr lang="pt-BR" sz="1600" b="1" kern="1200" noProof="0" dirty="0"/>
            <a:t>tecnologia</a:t>
          </a:r>
          <a:r>
            <a:rPr lang="pt-BR" sz="1600" kern="1200" noProof="0" dirty="0"/>
            <a:t> para melhorar a eficiência e a equidade e reduzir o desperdício de pesquisa </a:t>
          </a:r>
          <a:r>
            <a:rPr lang="pt-BR" sz="1600" b="1" kern="1200" noProof="0" dirty="0"/>
            <a:t>do</a:t>
          </a:r>
          <a:r>
            <a:rPr lang="pt-BR" sz="1600" kern="1200" noProof="0" dirty="0"/>
            <a:t> </a:t>
          </a:r>
          <a:r>
            <a:rPr lang="pt-BR" sz="1600" b="1" kern="1200" noProof="0" dirty="0"/>
            <a:t>lado da "oferta de evidências"</a:t>
          </a:r>
        </a:p>
      </dsp:txBody>
      <dsp:txXfrm rot="10800000">
        <a:off x="2708687" y="2557945"/>
        <a:ext cx="9242955" cy="676014"/>
      </dsp:txXfrm>
    </dsp:sp>
    <dsp:sp modelId="{7B6E4140-0830-F546-B7A5-05D76C2C4F89}">
      <dsp:nvSpPr>
        <dsp:cNvPr id="0" name=""/>
        <dsp:cNvSpPr/>
      </dsp:nvSpPr>
      <dsp:spPr>
        <a:xfrm>
          <a:off x="2201677" y="2557945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23ED6D-6D71-C84B-A489-47DAB2E89C9E}">
      <dsp:nvSpPr>
        <dsp:cNvPr id="0" name=""/>
        <dsp:cNvSpPr/>
      </dsp:nvSpPr>
      <dsp:spPr>
        <a:xfrm rot="10800000">
          <a:off x="2539684" y="3410037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/>
            <a:t>Identificados </a:t>
          </a:r>
          <a:r>
            <a:rPr lang="pt-BR" sz="1600" b="1" kern="1200" noProof="0" dirty="0"/>
            <a:t>"pioneiros" e os campeões </a:t>
          </a:r>
          <a:r>
            <a:rPr lang="pt-BR" sz="1600" kern="1200" noProof="0" dirty="0"/>
            <a:t>entre os financiadores públicos e privados</a:t>
          </a:r>
        </a:p>
      </dsp:txBody>
      <dsp:txXfrm rot="10800000">
        <a:off x="2708687" y="3410037"/>
        <a:ext cx="9242955" cy="676014"/>
      </dsp:txXfrm>
    </dsp:sp>
    <dsp:sp modelId="{E5572D8F-D8B9-034C-864D-F6A15C83DB39}">
      <dsp:nvSpPr>
        <dsp:cNvPr id="0" name=""/>
        <dsp:cNvSpPr/>
      </dsp:nvSpPr>
      <dsp:spPr>
        <a:xfrm>
          <a:off x="2201677" y="3410037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1FF0A-9F58-FB48-A799-FD0C620A49B8}">
      <dsp:nvSpPr>
        <dsp:cNvPr id="0" name=""/>
        <dsp:cNvSpPr/>
      </dsp:nvSpPr>
      <dsp:spPr>
        <a:xfrm rot="10800000">
          <a:off x="2570838" y="4263799"/>
          <a:ext cx="9411958" cy="676014"/>
        </a:xfrm>
        <a:prstGeom prst="homePlate">
          <a:avLst/>
        </a:prstGeom>
        <a:gradFill flip="none" rotWithShape="0">
          <a:gsLst>
            <a:gs pos="0">
              <a:schemeClr val="accent3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104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/>
            <a:t>Vendo </a:t>
          </a:r>
          <a:r>
            <a:rPr lang="pt-BR" sz="1600" b="1" kern="1200" noProof="0" dirty="0"/>
            <a:t>"caminhos" para iniciativas focadas em outros aspectos do uso de evidências</a:t>
          </a:r>
          <a:r>
            <a:rPr lang="pt-BR" sz="1600" kern="1200" noProof="0" dirty="0"/>
            <a:t> para responder aos desafios sociais (p. ex., </a:t>
          </a:r>
          <a:r>
            <a:rPr lang="pt-BR" sz="1600" i="1" kern="1200" noProof="0" dirty="0" err="1"/>
            <a:t>Réseau</a:t>
          </a:r>
          <a:r>
            <a:rPr lang="pt-BR" sz="1600" i="1" kern="1200" noProof="0" dirty="0"/>
            <a:t> </a:t>
          </a:r>
          <a:r>
            <a:rPr lang="pt-BR" sz="1600" i="1" kern="1200" noProof="0" dirty="0" err="1"/>
            <a:t>francophone</a:t>
          </a:r>
          <a:r>
            <a:rPr lang="pt-BR" sz="1600" i="1" kern="1200" noProof="0" dirty="0"/>
            <a:t> </a:t>
          </a:r>
          <a:r>
            <a:rPr lang="pt-BR" sz="1600" i="1" kern="1200" noProof="0" dirty="0" err="1"/>
            <a:t>international</a:t>
          </a:r>
          <a:r>
            <a:rPr lang="pt-BR" sz="1600" i="1" kern="1200" noProof="0" dirty="0"/>
            <a:t> </a:t>
          </a:r>
          <a:r>
            <a:rPr lang="pt-BR" sz="1600" i="1" kern="1200" noProof="0" dirty="0" err="1"/>
            <a:t>en</a:t>
          </a:r>
          <a:r>
            <a:rPr lang="pt-BR" sz="1600" i="1" kern="1200" noProof="0" dirty="0"/>
            <a:t> </a:t>
          </a:r>
          <a:r>
            <a:rPr lang="pt-BR" sz="1600" i="1" kern="1200" noProof="0" dirty="0" err="1"/>
            <a:t>conseil</a:t>
          </a:r>
          <a:r>
            <a:rPr lang="pt-BR" sz="1600" i="1" kern="1200" noProof="0" dirty="0"/>
            <a:t> </a:t>
          </a:r>
          <a:r>
            <a:rPr lang="pt-BR" sz="1600" i="1" kern="1200" noProof="0" dirty="0" err="1"/>
            <a:t>scientifique</a:t>
          </a:r>
          <a:r>
            <a:rPr lang="pt-BR" sz="1600" kern="1200" noProof="0" dirty="0"/>
            <a:t>; escritórios de avaliação independente da ONU pela Coalizão Global de Síntese dos ODS)</a:t>
          </a:r>
        </a:p>
      </dsp:txBody>
      <dsp:txXfrm rot="10800000">
        <a:off x="2739841" y="4263799"/>
        <a:ext cx="9242955" cy="676014"/>
      </dsp:txXfrm>
    </dsp:sp>
    <dsp:sp modelId="{2FBB6E5F-5C7C-9D49-9DBD-9B34CC7E6A78}">
      <dsp:nvSpPr>
        <dsp:cNvPr id="0" name=""/>
        <dsp:cNvSpPr/>
      </dsp:nvSpPr>
      <dsp:spPr>
        <a:xfrm>
          <a:off x="2201677" y="4262129"/>
          <a:ext cx="676014" cy="67601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DA4F3-DA76-8C58-4C71-AAB3095EA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B2D0B4-F336-15B4-10D6-9A08AC618F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7730E9-99ED-B38A-7124-A13FAB3F00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7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94EFA6-0E78-FF20-3EE2-BA860B5F0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BF9F28DD-98CF-F545-201A-17668F7F2500}"/>
              </a:ext>
            </a:extLst>
          </p:cNvPr>
          <p:cNvSpPr txBox="1">
            <a:spLocks/>
          </p:cNvSpPr>
          <p:nvPr/>
        </p:nvSpPr>
        <p:spPr>
          <a:xfrm>
            <a:off x="267858" y="97077"/>
            <a:ext cx="11613366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pt-BR" dirty="0"/>
              <a:t>Sinais da construção de uma dinâmica com a prioridade de implementação 2: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pt-BR" dirty="0">
                <a:latin typeface="Arial"/>
                <a:cs typeface="Arial" panose="020B0604020202020204" pitchFamily="34" charset="0"/>
                <a:sym typeface="Arial"/>
              </a:rPr>
              <a:t>Ampliar e potencializar a arquitetura global de evidências 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33BEB13-9E09-703D-8024-E3FE538594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2CB33EA-91D6-F140-A440-0A130B2A34DE}" type="slidenum">
              <a:rPr lang="pt-BR" smtClean="0"/>
              <a:pPr/>
              <a:t>1</a:t>
            </a:fld>
            <a:endParaRPr lang="pt-BR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3D8644-7B6A-7B29-DBF1-6DC9D6005F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8525369"/>
              </p:ext>
            </p:extLst>
          </p:nvPr>
        </p:nvGraphicFramePr>
        <p:xfrm>
          <a:off x="-1002120" y="1282045"/>
          <a:ext cx="14153321" cy="493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Oval 11">
            <a:extLst>
              <a:ext uri="{FF2B5EF4-FFF2-40B4-BE49-F238E27FC236}">
                <a16:creationId xmlns:a16="http://schemas.microsoft.com/office/drawing/2014/main" id="{EE80E347-1002-BEB6-E5DA-506FCF3563C8}"/>
              </a:ext>
            </a:extLst>
          </p:cNvPr>
          <p:cNvSpPr/>
          <p:nvPr/>
        </p:nvSpPr>
        <p:spPr>
          <a:xfrm>
            <a:off x="1169938" y="128204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2a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DBC95A0-F228-BE5D-1A45-C74B14778A75}"/>
              </a:ext>
            </a:extLst>
          </p:cNvPr>
          <p:cNvSpPr/>
          <p:nvPr/>
        </p:nvSpPr>
        <p:spPr>
          <a:xfrm>
            <a:off x="1193642" y="2137641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2b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4FA833B-8D81-185B-6B9C-6999D6E9BD33}"/>
              </a:ext>
            </a:extLst>
          </p:cNvPr>
          <p:cNvSpPr/>
          <p:nvPr/>
        </p:nvSpPr>
        <p:spPr>
          <a:xfrm>
            <a:off x="1193642" y="2972720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2c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9F631A-D73B-4C55-C83F-2759E5C6FC7A}"/>
              </a:ext>
            </a:extLst>
          </p:cNvPr>
          <p:cNvSpPr/>
          <p:nvPr/>
        </p:nvSpPr>
        <p:spPr>
          <a:xfrm>
            <a:off x="1193642" y="3814063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2d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C76B863-9501-9AA0-A4B8-7ECF7713887F}"/>
              </a:ext>
            </a:extLst>
          </p:cNvPr>
          <p:cNvSpPr/>
          <p:nvPr/>
        </p:nvSpPr>
        <p:spPr>
          <a:xfrm>
            <a:off x="1193642" y="4674335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2e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C119B56-F81A-0486-8352-346730D6BBF4}"/>
              </a:ext>
            </a:extLst>
          </p:cNvPr>
          <p:cNvSpPr/>
          <p:nvPr/>
        </p:nvSpPr>
        <p:spPr>
          <a:xfrm>
            <a:off x="1169938" y="5518992"/>
            <a:ext cx="707283" cy="70286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2f</a:t>
            </a:r>
          </a:p>
        </p:txBody>
      </p:sp>
    </p:spTree>
    <p:extLst>
      <p:ext uri="{BB962C8B-B14F-4D97-AF65-F5344CB8AC3E}">
        <p14:creationId xmlns:p14="http://schemas.microsoft.com/office/powerpoint/2010/main" val="1333040127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9483B2-BEB8-41F2-8FEC-E8F0D26003C6}">
  <ds:schemaRefs>
    <ds:schemaRef ds:uri="http://purl.org/dc/dcmitype/"/>
    <ds:schemaRef ds:uri="http://schemas.microsoft.com/office/2006/metadata/properties"/>
    <ds:schemaRef ds:uri="http://www.w3.org/XML/1998/namespace"/>
    <ds:schemaRef ds:uri="0408fcbc-2e10-4461-bee0-724c01b46ae9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599eec1d-e27c-4128-92a4-19001b8afe14"/>
  </ds:schemaRefs>
</ds:datastoreItem>
</file>

<file path=customXml/itemProps2.xml><?xml version="1.0" encoding="utf-8"?>
<ds:datastoreItem xmlns:ds="http://schemas.openxmlformats.org/officeDocument/2006/customXml" ds:itemID="{A0A86EC8-8678-401D-A634-0BFB20BDF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30799</TotalTime>
  <Words>201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