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22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63047-826E-40BB-4A6A-7BAA31722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5CFFD4-38E5-C117-EA12-CA104D11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2415"/>
            <a:ext cx="11708068" cy="10063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Implementation Council is now 76 organizational partners strong, and </a:t>
            </a:r>
            <a:br>
              <a:rPr 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drawn from 18 countries in every part of the world and from many global and regional bodies</a:t>
            </a:r>
            <a:endParaRPr lang="en-CA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EED218DD-FE0D-0F5A-A666-09498F7C4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324" y="1276866"/>
            <a:ext cx="9144000" cy="49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16281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http://purl.org/dc/elements/1.1/"/>
    <ds:schemaRef ds:uri="0408fcbc-2e10-4461-bee0-724c01b46ae9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599eec1d-e27c-4128-92a4-19001b8afe14"/>
  </ds:schemaRefs>
</ds:datastoreItem>
</file>

<file path=customXml/itemProps3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30751</TotalTime>
  <Words>30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Our Implementation Council is now 76 organizational partners strong, and  drawn from 18 countries in every part of the world and from many global and regional bodies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272</cp:revision>
  <cp:lastPrinted>2023-05-24T15:22:34Z</cp:lastPrinted>
  <dcterms:created xsi:type="dcterms:W3CDTF">2017-04-21T15:41:45Z</dcterms:created>
  <dcterms:modified xsi:type="dcterms:W3CDTF">2024-02-01T20:34:32Z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