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  <p:sldMasterId id="2147483657" r:id="rId5"/>
    <p:sldMasterId id="2147483665" r:id="rId6"/>
  </p:sldMasterIdLst>
  <p:notesMasterIdLst>
    <p:notesMasterId r:id="rId8"/>
  </p:notesMasterIdLst>
  <p:handoutMasterIdLst>
    <p:handoutMasterId r:id="rId9"/>
  </p:handoutMasterIdLst>
  <p:sldIdLst>
    <p:sldId id="2067" r:id="rId7"/>
  </p:sldIdLst>
  <p:sldSz cx="12192000" cy="6858000"/>
  <p:notesSz cx="6858000" cy="9144000"/>
  <p:defaultTextStyle>
    <a:defPPr>
      <a:defRPr lang="en-US"/>
    </a:defPPr>
    <a:lvl1pPr marL="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66"/>
    <a:srgbClr val="6699CC"/>
    <a:srgbClr val="254776"/>
    <a:srgbClr val="000000"/>
    <a:srgbClr val="F5E4ED"/>
    <a:srgbClr val="CC76A6"/>
    <a:srgbClr val="E9F7FB"/>
    <a:srgbClr val="F2F2F2"/>
    <a:srgbClr val="FF3156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068" autoAdjust="0"/>
  </p:normalViewPr>
  <p:slideViewPr>
    <p:cSldViewPr snapToGrid="0" snapToObjects="1" showGuides="1">
      <p:cViewPr varScale="1">
        <p:scale>
          <a:sx n="121" d="100"/>
          <a:sy n="121" d="100"/>
        </p:scale>
        <p:origin x="1360" y="16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E9F3A7FF-300E-B84F-A2D0-CDCDE713DCB9}" type="datetimeFigureOut">
              <a:rPr lang="en-US" smtClean="0"/>
              <a:t>2/21/25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7C11621C-3EA7-C342-A130-13C6D43C8C0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9200" rtl="0" eaLnBrk="1" latinLnBrk="0" hangingPunct="1">
      <a:defRPr sz="16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9600" algn="l" defTabSz="1219200" rtl="0" eaLnBrk="1" latinLnBrk="0" hangingPunct="1">
      <a:defRPr sz="16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9200" algn="l" defTabSz="1219200" rtl="0" eaLnBrk="1" latinLnBrk="0" hangingPunct="1">
      <a:defRPr sz="16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8800" algn="l" defTabSz="1219200" rtl="0" eaLnBrk="1" latinLnBrk="0" hangingPunct="1">
      <a:defRPr sz="16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8400" algn="l" defTabSz="1219200" rtl="0" eaLnBrk="1" latinLnBrk="0" hangingPunct="1">
      <a:defRPr sz="16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480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alphaModFix amt="16000"/>
          </a:blip>
          <a:srcRect/>
          <a:stretch>
            <a:fillRect/>
          </a:stretch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/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8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 cstate="email"/>
          <a:srcRect/>
          <a:stretch>
            <a:fillRect/>
          </a:stretch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alphaModFix amt="15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/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5">
                <a:solidFill>
                  <a:schemeClr val="tx1"/>
                </a:solidFill>
              </a:defRPr>
            </a:lvl1pPr>
            <a:lvl2pPr marL="457200" indent="0">
              <a:buNone/>
              <a:defRPr sz="1465"/>
            </a:lvl2pPr>
            <a:lvl3pPr marL="914400" indent="0">
              <a:buNone/>
              <a:defRPr sz="1465"/>
            </a:lvl3pPr>
            <a:lvl4pPr marL="1371600" indent="0">
              <a:buNone/>
              <a:defRPr sz="1465"/>
            </a:lvl4pPr>
            <a:lvl5pPr marL="1828800" indent="0">
              <a:buNone/>
              <a:defRPr sz="1465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/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/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/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/>
          <p:cNvSpPr txBox="1"/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alphaModFix amt="16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/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/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/>
          <p:cNvPicPr>
            <a:picLocks noChangeAspect="1"/>
          </p:cNvPicPr>
          <p:nvPr userDrawn="1"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/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</a:blip>
          <a:srcRect/>
          <a:stretch>
            <a:fillRect/>
          </a:stretch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14" name="Picture 13" descr="gcesc-globe.png"/>
          <p:cNvPicPr>
            <a:picLocks noChangeAspect="1"/>
          </p:cNvPicPr>
          <p:nvPr userDrawn="1"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/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/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</a:blip>
          <a:srcRect/>
          <a:stretch>
            <a:fillRect/>
          </a:stretch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/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5">
                <a:solidFill>
                  <a:srgbClr val="464F55"/>
                </a:solidFill>
              </a:defRPr>
            </a:lvl1pPr>
            <a:lvl2pPr marL="457200" indent="0">
              <a:buNone/>
              <a:defRPr sz="1465"/>
            </a:lvl2pPr>
            <a:lvl3pPr marL="914400" indent="0">
              <a:buNone/>
              <a:defRPr sz="1465"/>
            </a:lvl3pPr>
            <a:lvl4pPr marL="1371600" indent="0">
              <a:buNone/>
              <a:defRPr sz="1465"/>
            </a:lvl4pPr>
            <a:lvl5pPr marL="1828800" indent="0">
              <a:buNone/>
              <a:defRPr sz="1465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/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email">
            <a:grayscl/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email">
            <a:grayscl/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email">
            <a:grayscl/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/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/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email">
            <a:grayscl/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email">
            <a:grayscl/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email">
            <a:grayscl/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/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5">
                <a:solidFill>
                  <a:schemeClr val="tx1"/>
                </a:solidFill>
              </a:defRPr>
            </a:lvl1pPr>
            <a:lvl2pPr marL="457200" indent="0">
              <a:buNone/>
              <a:defRPr sz="1465"/>
            </a:lvl2pPr>
            <a:lvl3pPr marL="914400" indent="0">
              <a:buNone/>
              <a:defRPr sz="1465"/>
            </a:lvl3pPr>
            <a:lvl4pPr marL="1371600" indent="0">
              <a:buNone/>
              <a:defRPr sz="1465"/>
            </a:lvl4pPr>
            <a:lvl5pPr marL="1828800" indent="0">
              <a:buNone/>
              <a:defRPr sz="1465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6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/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/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/>
          <p:cNvSpPr txBox="1"/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/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</a:blip>
          <a:srcRect/>
          <a:stretch>
            <a:fillRect/>
          </a:stretch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/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/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/>
          <p:cNvPicPr>
            <a:picLocks noChangeAspect="1"/>
          </p:cNvPicPr>
          <p:nvPr userDrawn="1"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/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/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T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3" name="Slide Number Placeholder 5"/>
          <p:cNvSpPr txBox="1"/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/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T_Title and Conten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2" name="Footer Placeholder 4"/>
          <p:cNvSpPr txBox="1"/>
          <p:nvPr userDrawn="1"/>
        </p:nvSpPr>
        <p:spPr>
          <a:xfrm>
            <a:off x="346857" y="6346030"/>
            <a:ext cx="9529512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wellcome.ac.uk  |  @wellcometrust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2C4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Slide Number Placeholder 5"/>
          <p:cNvSpPr txBox="1"/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/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6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/>
          </a:p>
        </p:txBody>
      </p:sp>
      <p:sp>
        <p:nvSpPr>
          <p:cNvPr id="12" name="URL"/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/>
          <p:cNvSpPr txBox="1"/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alphaModFix amt="16000"/>
          </a:blip>
          <a:srcRect/>
          <a:stretch>
            <a:fillRect/>
          </a:stretch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/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/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alphaModFix amt="16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/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22" name="Picture 21" descr="A person writing on a whiteboard&#10;&#10;Description automatically generated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315" marR="0" lvl="0" indent="-23431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719455" marR="0" lvl="2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anose="05000000000000000000" pitchFamily="2" charset="2"/>
              <a:buChar char="§"/>
              <a:tabLst>
                <a:tab pos="48387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006475" marR="0" lvl="3" indent="-2463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259205" marR="0" lvl="4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/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2400" b="0" i="0" kern="1200">
          <a:solidFill>
            <a:srgbClr val="254776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233045" indent="0" algn="l" defTabSz="4572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485775" indent="0" algn="l" defTabSz="4572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760095" indent="0" algn="l" defTabSz="4572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025525" indent="0" algn="l" defTabSz="4572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315" marR="0" lvl="0" indent="-23431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719455" marR="0" lvl="2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anose="05000000000000000000" pitchFamily="2" charset="2"/>
              <a:buChar char="§"/>
              <a:tabLst>
                <a:tab pos="48387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006475" marR="0" lvl="3" indent="-2463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259205" marR="0" lvl="4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315" marR="0" lvl="0" indent="-23431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719455" marR="0" lvl="2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anose="05000000000000000000" pitchFamily="2" charset="2"/>
              <a:buChar char="§"/>
              <a:tabLst>
                <a:tab pos="48387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006475" marR="0" lvl="3" indent="-2463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259205" marR="0" lvl="4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hf hdr="0" ftr="0"/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2400" b="0" i="0" kern="1200">
          <a:solidFill>
            <a:srgbClr val="254776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857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panose="020B0604020202020204" pitchFamily="34" charset="0"/>
          <a:ea typeface="+mn-ea"/>
          <a:cs typeface="+mn-cs"/>
        </a:defRPr>
      </a:lvl1pPr>
      <a:lvl2pPr marL="647065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0297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1684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433195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7.emf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emf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93" y="113435"/>
            <a:ext cx="12151357" cy="1006368"/>
          </a:xfrm>
        </p:spPr>
        <p:txBody>
          <a:bodyPr>
            <a:normAutofit/>
          </a:bodyPr>
          <a:lstStyle/>
          <a:p>
            <a:r>
              <a:rPr lang="zh-CN" altLang="en-US" sz="2200" dirty="0">
                <a:latin typeface="+mn-lt"/>
                <a:ea typeface="+mn-ea"/>
                <a:cs typeface="+mn-ea"/>
                <a:sym typeface="+mn-lt"/>
              </a:rPr>
              <a:t>在</a:t>
            </a:r>
            <a:r>
              <a:rPr lang="en-US" altLang="zh-CN" sz="2200" dirty="0"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sz="2200" dirty="0">
                <a:latin typeface="+mn-lt"/>
                <a:ea typeface="+mn-ea"/>
                <a:cs typeface="+mn-ea"/>
                <a:sym typeface="+mn-lt"/>
              </a:rPr>
              <a:t>全球证据委员会报告（</a:t>
            </a:r>
            <a:r>
              <a:rPr lang="en-US" altLang="zh-CN" sz="2200" dirty="0">
                <a:latin typeface="+mn-lt"/>
                <a:ea typeface="+mn-ea"/>
                <a:cs typeface="+mn-ea"/>
                <a:sym typeface="+mn-lt"/>
              </a:rPr>
              <a:t>2024</a:t>
            </a:r>
            <a:r>
              <a:rPr lang="zh-CN" altLang="en-US" sz="2200" dirty="0">
                <a:latin typeface="+mn-lt"/>
                <a:ea typeface="+mn-ea"/>
                <a:cs typeface="+mn-ea"/>
                <a:sym typeface="+mn-lt"/>
              </a:rPr>
              <a:t>更新版）</a:t>
            </a:r>
            <a:r>
              <a:rPr lang="en-US" altLang="zh-CN" sz="2200" dirty="0"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lang="zh-CN" altLang="en-US" sz="2200" dirty="0">
                <a:latin typeface="+mn-lt"/>
                <a:ea typeface="+mn-ea"/>
                <a:cs typeface="+mn-ea"/>
                <a:sym typeface="+mn-lt"/>
              </a:rPr>
              <a:t>中，我们指出，力量正积聚于三个实施重点，第二个实施重点尤为明显</a:t>
            </a:r>
            <a:endParaRPr lang="en-CA" sz="2200" dirty="0">
              <a:solidFill>
                <a:srgbClr val="FF0000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en-US" smtClean="0">
                <a:latin typeface="+mn-lt"/>
                <a:ea typeface="+mn-ea"/>
                <a:cs typeface="+mn-ea"/>
                <a:sym typeface="+mn-lt"/>
              </a:rPr>
              <a:t>1</a:t>
            </a:fld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4486925" y="2099524"/>
            <a:ext cx="7199957" cy="86095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244351" y="2151523"/>
            <a:ext cx="880046" cy="824558"/>
            <a:chOff x="6046400" y="1267766"/>
            <a:chExt cx="867191" cy="867191"/>
          </a:xfrm>
        </p:grpSpPr>
        <p:sp>
          <p:nvSpPr>
            <p:cNvPr id="9" name="Oval 8"/>
            <p:cNvSpPr/>
            <p:nvPr/>
          </p:nvSpPr>
          <p:spPr>
            <a:xfrm>
              <a:off x="6070865" y="1304422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cs typeface="+mn-ea"/>
                <a:sym typeface="+mn-lt"/>
              </a:endParaRPr>
            </a:p>
          </p:txBody>
        </p:sp>
        <p:pic>
          <p:nvPicPr>
            <p:cNvPr id="10" name="Picture 9" descr="Icon&#10;&#10;Description automatically generated"/>
            <p:cNvPicPr>
              <a:picLocks noChangeAspect="1"/>
            </p:cNvPicPr>
            <p:nvPr/>
          </p:nvPicPr>
          <p:blipFill>
            <a:blip r:embed="rId3" cstate="email">
              <a:alphaModFix amt="70000"/>
            </a:blip>
            <a:stretch>
              <a:fillRect/>
            </a:stretch>
          </p:blipFill>
          <p:spPr>
            <a:xfrm>
              <a:off x="6046400" y="1267766"/>
              <a:ext cx="867191" cy="867191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4586532" y="3178370"/>
            <a:ext cx="7300896" cy="86095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279610" y="3198742"/>
            <a:ext cx="808287" cy="826206"/>
            <a:chOff x="6914218" y="2244051"/>
            <a:chExt cx="865312" cy="865312"/>
          </a:xfrm>
        </p:grpSpPr>
        <p:sp>
          <p:nvSpPr>
            <p:cNvPr id="13" name="Oval 12"/>
            <p:cNvSpPr/>
            <p:nvPr/>
          </p:nvSpPr>
          <p:spPr>
            <a:xfrm>
              <a:off x="6948455" y="2282949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cs typeface="+mn-ea"/>
                <a:sym typeface="+mn-lt"/>
              </a:endParaRPr>
            </a:p>
          </p:txBody>
        </p:sp>
        <p:pic>
          <p:nvPicPr>
            <p:cNvPr id="14" name="Picture 13" descr="A picture containing icon&#10;&#10;Description automatically generated"/>
            <p:cNvPicPr>
              <a:picLocks noChangeAspect="1"/>
            </p:cNvPicPr>
            <p:nvPr/>
          </p:nvPicPr>
          <p:blipFill>
            <a:blip r:embed="rId5" cstate="email">
              <a:alphaModFix amt="70000"/>
            </a:blip>
            <a:stretch>
              <a:fillRect/>
            </a:stretch>
          </p:blipFill>
          <p:spPr>
            <a:xfrm>
              <a:off x="6914218" y="2244051"/>
              <a:ext cx="865312" cy="86531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alphaModFix amt="70000"/>
          </a:blip>
          <a:stretch>
            <a:fillRect/>
          </a:stretch>
        </p:blipFill>
        <p:spPr>
          <a:xfrm>
            <a:off x="4717802" y="4225882"/>
            <a:ext cx="7297144" cy="86095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313659" y="4245487"/>
            <a:ext cx="808287" cy="826206"/>
            <a:chOff x="5827319" y="2975790"/>
            <a:chExt cx="865312" cy="865312"/>
          </a:xfrm>
        </p:grpSpPr>
        <p:sp>
          <p:nvSpPr>
            <p:cNvPr id="17" name="Oval 16"/>
            <p:cNvSpPr/>
            <p:nvPr/>
          </p:nvSpPr>
          <p:spPr>
            <a:xfrm>
              <a:off x="5863975" y="3012446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cs typeface="+mn-ea"/>
                <a:sym typeface="+mn-lt"/>
              </a:endParaRPr>
            </a:p>
          </p:txBody>
        </p:sp>
        <p:pic>
          <p:nvPicPr>
            <p:cNvPr id="18" name="Picture 17" descr="Icon&#10;&#10;Description automatically generated"/>
            <p:cNvPicPr>
              <a:picLocks noChangeAspect="1"/>
            </p:cNvPicPr>
            <p:nvPr/>
          </p:nvPicPr>
          <p:blipFill>
            <a:blip r:embed="rId7" cstate="email">
              <a:alphaModFix amt="70000"/>
            </a:blip>
            <a:stretch>
              <a:fillRect/>
            </a:stretch>
          </p:blipFill>
          <p:spPr>
            <a:xfrm>
              <a:off x="5827319" y="2975790"/>
              <a:ext cx="865312" cy="865312"/>
            </a:xfrm>
            <a:prstGeom prst="rect">
              <a:avLst/>
            </a:prstGeom>
          </p:spPr>
        </p:pic>
      </p:grpSp>
      <p:pic>
        <p:nvPicPr>
          <p:cNvPr id="19" name="Picture 18" descr="Graphical user interface, application, Teams&#10;&#10;Description automatically generated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48076" y="1751417"/>
            <a:ext cx="1669591" cy="216744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254776"/>
            </a:solidFill>
            <a:miter lim="800000"/>
            <a:headEnd/>
            <a:tailEnd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2256354" y="1763116"/>
            <a:ext cx="1664186" cy="2155743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254776"/>
            </a:solidFill>
            <a:miter lim="800000"/>
            <a:headEnd/>
            <a:tailEnd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3777412" y="2398710"/>
            <a:ext cx="82375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0" lvl="2"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cs typeface="+mn-ea"/>
                <a:sym typeface="+mn-lt"/>
              </a:rPr>
              <a:t>规范和加强国家和地方证据支持体系</a:t>
            </a:r>
            <a:endParaRPr lang="en-US" sz="1600" dirty="0"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77412" y="3426519"/>
            <a:ext cx="79303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0" lvl="2"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cs typeface="+mn-ea"/>
                <a:sym typeface="+mn-lt"/>
              </a:rPr>
              <a:t>改善和利用全球证据架构</a:t>
            </a:r>
            <a:endParaRPr lang="en-US" sz="1600" dirty="0"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77412" y="4487080"/>
            <a:ext cx="67409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0" lvl="2"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cs typeface="+mn-ea"/>
                <a:sym typeface="+mn-lt"/>
              </a:rPr>
              <a:t>让证据成为日常生活的中心</a:t>
            </a:r>
            <a:endParaRPr lang="en-US" sz="1600" dirty="0">
              <a:cs typeface="+mn-ea"/>
              <a:sym typeface="+mn-lt"/>
            </a:endParaRPr>
          </a:p>
        </p:txBody>
      </p:sp>
      <p:sp>
        <p:nvSpPr>
          <p:cNvPr id="5" name="Title 14"/>
          <p:cNvSpPr txBox="1"/>
          <p:nvPr/>
        </p:nvSpPr>
        <p:spPr>
          <a:xfrm>
            <a:off x="351867" y="1251918"/>
            <a:ext cx="1669591" cy="498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2400" b="0" i="0" kern="1200">
                <a:solidFill>
                  <a:srgbClr val="254776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 defTabSz="914400" hangingPunct="0">
              <a:spcBef>
                <a:spcPts val="0"/>
              </a:spcBef>
              <a:defRPr/>
            </a:pPr>
            <a:r>
              <a:rPr lang="en-CA" sz="1400" kern="0" dirty="0">
                <a:solidFill>
                  <a:srgbClr val="234776"/>
                </a:solidFill>
                <a:latin typeface="+mn-lt"/>
                <a:ea typeface="+mn-ea"/>
                <a:cs typeface="+mn-ea"/>
                <a:sym typeface="+mn-lt"/>
              </a:rPr>
              <a:t>Report</a:t>
            </a:r>
            <a:endParaRPr lang="en-CA" sz="1400" kern="0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itle 14"/>
          <p:cNvSpPr txBox="1"/>
          <p:nvPr/>
        </p:nvSpPr>
        <p:spPr>
          <a:xfrm>
            <a:off x="2297717" y="1245545"/>
            <a:ext cx="1595656" cy="524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2400" b="0" i="0" kern="1200">
                <a:solidFill>
                  <a:srgbClr val="254776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 defTabSz="914400" hangingPunct="0">
              <a:spcBef>
                <a:spcPts val="0"/>
              </a:spcBef>
              <a:defRPr/>
            </a:pPr>
            <a:r>
              <a:rPr lang="en-CA" sz="1400" kern="0" dirty="0">
                <a:solidFill>
                  <a:srgbClr val="234776"/>
                </a:solidFill>
                <a:latin typeface="+mn-lt"/>
                <a:ea typeface="+mn-ea"/>
                <a:cs typeface="+mn-ea"/>
                <a:sym typeface="+mn-lt"/>
              </a:rPr>
              <a:t>Update 2023</a:t>
            </a:r>
            <a:endParaRPr lang="en-CA" sz="1400" kern="0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itle 14"/>
          <p:cNvSpPr txBox="1"/>
          <p:nvPr/>
        </p:nvSpPr>
        <p:spPr>
          <a:xfrm>
            <a:off x="2355518" y="4102834"/>
            <a:ext cx="1504416" cy="272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2400" b="0" i="0" kern="1200">
                <a:solidFill>
                  <a:srgbClr val="254776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 defTabSz="914400" hangingPunct="0">
              <a:spcBef>
                <a:spcPts val="0"/>
              </a:spcBef>
              <a:defRPr/>
            </a:pPr>
            <a:r>
              <a:rPr lang="en-CA" sz="2000" kern="0" dirty="0">
                <a:solidFill>
                  <a:srgbClr val="234776"/>
                </a:solidFill>
                <a:latin typeface="+mn-lt"/>
                <a:ea typeface="+mn-ea"/>
                <a:cs typeface="+mn-ea"/>
                <a:sym typeface="+mn-lt"/>
              </a:rPr>
              <a:t>Update 2025</a:t>
            </a:r>
            <a:endParaRPr lang="en-CA" sz="1050" kern="0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01934" y="3893773"/>
            <a:ext cx="5891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5400" u="none" kern="0" dirty="0">
                <a:solidFill>
                  <a:srgbClr val="40B5D3"/>
                </a:solidFill>
                <a:cs typeface="+mn-ea"/>
                <a:sym typeface="+mn-lt"/>
              </a:rPr>
              <a:t>*</a:t>
            </a:r>
            <a:endParaRPr lang="en-US" sz="5400" dirty="0">
              <a:solidFill>
                <a:srgbClr val="40B5D3"/>
              </a:solidFill>
              <a:cs typeface="+mn-ea"/>
              <a:sym typeface="+mn-lt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55658" y="4476154"/>
            <a:ext cx="1665800" cy="2155741"/>
          </a:xfrm>
          <a:prstGeom prst="rect">
            <a:avLst/>
          </a:prstGeom>
          <a:ln w="12700" cap="sq" cmpd="sng">
            <a:solidFill>
              <a:srgbClr val="254776"/>
            </a:solidFill>
            <a:miter lim="800000"/>
            <a:headEnd/>
            <a:tailEnd/>
          </a:ln>
        </p:spPr>
      </p:pic>
      <p:sp>
        <p:nvSpPr>
          <p:cNvPr id="27" name="Title 14"/>
          <p:cNvSpPr txBox="1"/>
          <p:nvPr/>
        </p:nvSpPr>
        <p:spPr>
          <a:xfrm>
            <a:off x="319333" y="4103075"/>
            <a:ext cx="1665800" cy="272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2400" b="0" i="0" kern="1200">
                <a:solidFill>
                  <a:srgbClr val="254776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 defTabSz="914400" hangingPunct="0">
              <a:spcBef>
                <a:spcPts val="0"/>
              </a:spcBef>
              <a:defRPr/>
            </a:pPr>
            <a:r>
              <a:rPr lang="en-CA" sz="2000" kern="0" dirty="0">
                <a:solidFill>
                  <a:srgbClr val="234776"/>
                </a:solidFill>
                <a:latin typeface="+mn-lt"/>
                <a:ea typeface="+mn-ea"/>
                <a:cs typeface="+mn-ea"/>
                <a:sym typeface="+mn-lt"/>
              </a:rPr>
              <a:t>Update 2024</a:t>
            </a:r>
            <a:endParaRPr lang="en-CA" sz="1050" kern="0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38260" y="4454328"/>
            <a:ext cx="1682786" cy="217756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2xpa1y35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2xpa1y35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2xpa1y35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9483B2-BEB8-41F2-8FEC-E8F0D26003C6}">
  <ds:schemaRefs>
    <ds:schemaRef ds:uri="http://schemas.microsoft.com/office/2006/metadata/properties"/>
    <ds:schemaRef ds:uri="http://purl.org/dc/terms/"/>
    <ds:schemaRef ds:uri="http://purl.org/dc/elements/1.1/"/>
    <ds:schemaRef ds:uri="http://purl.org/dc/dcmitype/"/>
    <ds:schemaRef ds:uri="599eec1d-e27c-4128-92a4-19001b8afe14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0408fcbc-2e10-4461-bee0-724c01b46ae9"/>
  </ds:schemaRefs>
</ds:datastoreItem>
</file>

<file path=customXml/itemProps2.xml><?xml version="1.0" encoding="utf-8"?>
<ds:datastoreItem xmlns:ds="http://schemas.openxmlformats.org/officeDocument/2006/customXml" ds:itemID="{290A3FEE-4E95-40F5-A7D2-D696DE35F0EF}">
  <ds:schemaRefs/>
</ds:datastoreItem>
</file>

<file path=customXml/itemProps3.xml><?xml version="1.0" encoding="utf-8"?>
<ds:datastoreItem xmlns:ds="http://schemas.openxmlformats.org/officeDocument/2006/customXml" ds:itemID="{11998BD1-7B99-4C0F-A478-9BA7D4D9D8B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97</Words>
  <Application>Microsoft Macintosh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Courier New</vt:lpstr>
      <vt:lpstr>Times New Roman</vt:lpstr>
      <vt:lpstr>Wellcome</vt:lpstr>
      <vt:lpstr>Wingdings</vt:lpstr>
      <vt:lpstr>RISE</vt:lpstr>
      <vt:lpstr>ESN-CA</vt:lpstr>
      <vt:lpstr>GCESC</vt:lpstr>
      <vt:lpstr>在《全球证据委员会报告（2024更新版）》中，我们指出，力量正积聚于三个实施重点，第二个实施重点尤为明显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474</cp:revision>
  <cp:lastPrinted>2023-05-24T15:22:00Z</cp:lastPrinted>
  <dcterms:created xsi:type="dcterms:W3CDTF">2017-04-21T15:41:00Z</dcterms:created>
  <dcterms:modified xsi:type="dcterms:W3CDTF">2025-02-21T18:09:00Z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  <property fmtid="{D5CDD505-2E9C-101B-9397-08002B2CF9AE}" pid="5" name="ICV">
    <vt:lpwstr>AEE7EAC4B026476BBFF98C5E0B1AE379_12</vt:lpwstr>
  </property>
  <property fmtid="{D5CDD505-2E9C-101B-9397-08002B2CF9AE}" pid="6" name="KSOProductBuildVer">
    <vt:lpwstr>2052-12.1.0.20260</vt:lpwstr>
  </property>
</Properties>
</file>