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 id="2147483657" r:id="rId5"/>
    <p:sldMasterId id="2147483665" r:id="rId6"/>
  </p:sldMasterIdLst>
  <p:notesMasterIdLst>
    <p:notesMasterId r:id="rId8"/>
  </p:notesMasterIdLst>
  <p:handoutMasterIdLst>
    <p:handoutMasterId r:id="rId9"/>
  </p:handoutMasterIdLst>
  <p:sldIdLst>
    <p:sldId id="2013" r:id="rId7"/>
  </p:sldIdLst>
  <p:sldSz cx="12192000" cy="6858000"/>
  <p:notesSz cx="6858000" cy="9144000"/>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66"/>
    <a:srgbClr val="6699CC"/>
    <a:srgbClr val="254776"/>
    <a:srgbClr val="000000"/>
    <a:srgbClr val="F5E4ED"/>
    <a:srgbClr val="CC76A6"/>
    <a:srgbClr val="E9F7FB"/>
    <a:srgbClr val="F2F2F2"/>
    <a:srgbClr val="FF3156"/>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showGuide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2/21/25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9F3A7FF-300E-B84F-A2D0-CDCDE713DCB9}" type="datetimeFigureOut">
              <a:rPr lang="en-US" smtClean="0"/>
              <a:t>2/21/25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7C11621C-3EA7-C342-A130-13C6D43C8C01}"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b="0" i="0" kern="1200">
        <a:solidFill>
          <a:schemeClr val="tx1"/>
        </a:solidFill>
        <a:latin typeface="Arial" panose="020B0604020202020204" pitchFamily="34" charset="0"/>
        <a:ea typeface="+mn-ea"/>
        <a:cs typeface="+mn-cs"/>
      </a:defRPr>
    </a:lvl1pPr>
    <a:lvl2pPr marL="609600" algn="l" defTabSz="1219200" rtl="0" eaLnBrk="1" latinLnBrk="0" hangingPunct="1">
      <a:defRPr sz="1600" b="0" i="0" kern="1200">
        <a:solidFill>
          <a:schemeClr val="tx1"/>
        </a:solidFill>
        <a:latin typeface="Arial" panose="020B0604020202020204" pitchFamily="34" charset="0"/>
        <a:ea typeface="+mn-ea"/>
        <a:cs typeface="+mn-cs"/>
      </a:defRPr>
    </a:lvl2pPr>
    <a:lvl3pPr marL="1219200" algn="l" defTabSz="1219200" rtl="0" eaLnBrk="1" latinLnBrk="0" hangingPunct="1">
      <a:defRPr sz="1600" b="0" i="0" kern="1200">
        <a:solidFill>
          <a:schemeClr val="tx1"/>
        </a:solidFill>
        <a:latin typeface="Arial" panose="020B0604020202020204" pitchFamily="34" charset="0"/>
        <a:ea typeface="+mn-ea"/>
        <a:cs typeface="+mn-cs"/>
      </a:defRPr>
    </a:lvl3pPr>
    <a:lvl4pPr marL="1828800" algn="l" defTabSz="1219200" rtl="0" eaLnBrk="1" latinLnBrk="0" hangingPunct="1">
      <a:defRPr sz="1600" b="0" i="0" kern="1200">
        <a:solidFill>
          <a:schemeClr val="tx1"/>
        </a:solidFill>
        <a:latin typeface="Arial" panose="020B0604020202020204" pitchFamily="34" charset="0"/>
        <a:ea typeface="+mn-ea"/>
        <a:cs typeface="+mn-cs"/>
      </a:defRPr>
    </a:lvl4pPr>
    <a:lvl5pPr marL="2438400" algn="l" defTabSz="1219200" rtl="0" eaLnBrk="1" latinLnBrk="0" hangingPunct="1">
      <a:defRPr sz="1600" b="0" i="0" kern="1200">
        <a:solidFill>
          <a:schemeClr val="tx1"/>
        </a:solidFill>
        <a:latin typeface="Arial" panose="020B0604020202020204" pitchFamily="34" charset="0"/>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alphaModFix amt="16000"/>
          </a:blip>
          <a:srcRect/>
          <a:stretch>
            <a:fillRect/>
          </a:stretch>
        </p:blipFill>
        <p:spPr>
          <a:xfrm>
            <a:off x="0" y="0"/>
            <a:ext cx="12192000" cy="6250905"/>
          </a:xfrm>
          <a:prstGeom prst="rect">
            <a:avLst/>
          </a:prstGeom>
        </p:spPr>
      </p:pic>
      <p:pic>
        <p:nvPicPr>
          <p:cNvPr id="7" name="Picture 6"/>
          <p:cNvPicPr>
            <a:picLocks noChangeAspect="1"/>
          </p:cNvPicPr>
          <p:nvPr userDrawn="1"/>
        </p:nvPicPr>
        <p:blipFill>
          <a:blip r:embed="rId3" cstate="email"/>
          <a:srcRect/>
          <a:stretch>
            <a:fillRect/>
          </a:stretch>
        </p:blipFill>
        <p:spPr>
          <a:xfrm>
            <a:off x="1" y="0"/>
            <a:ext cx="12204356" cy="6250905"/>
          </a:xfrm>
          <a:prstGeom prst="rect">
            <a:avLst/>
          </a:prstGeom>
        </p:spPr>
      </p:pic>
      <p:sp>
        <p:nvSpPr>
          <p:cNvPr id="4" name="Rectangle 3"/>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a:endParaRPr>
          </a:p>
        </p:txBody>
      </p:sp>
      <p:pic>
        <p:nvPicPr>
          <p:cNvPr id="14" name="Picture 13"/>
          <p:cNvPicPr>
            <a:picLocks noChangeAspect="1"/>
          </p:cNvPicPr>
          <p:nvPr userDrawn="1"/>
        </p:nvPicPr>
        <p:blipFill>
          <a:blip r:embed="rId4" cstate="email"/>
          <a:srcRect/>
          <a:stretch>
            <a:fill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5" cstate="email"/>
          <a:srcRect/>
          <a:stretch>
            <a:fillRect/>
          </a:stretch>
        </p:blipFill>
        <p:spPr>
          <a:xfrm>
            <a:off x="242771" y="215797"/>
            <a:ext cx="2124660" cy="745379"/>
          </a:xfrm>
          <a:prstGeom prst="rect">
            <a:avLst/>
          </a:prstGeom>
        </p:spPr>
      </p:pic>
      <p:sp>
        <p:nvSpPr>
          <p:cNvPr id="19" name="Text Placeholder 18"/>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p:cNvPicPr>
            <a:picLocks noChangeAspect="1"/>
          </p:cNvPicPr>
          <p:nvPr userDrawn="1"/>
        </p:nvPicPr>
        <p:blipFill>
          <a:blip r:embed="rId6"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2181881" y="6335488"/>
            <a:ext cx="2151952" cy="476188"/>
          </a:xfrm>
          <a:prstGeom prst="rect">
            <a:avLst/>
          </a:prstGeom>
          <a:noFill/>
        </p:spPr>
      </p:pic>
      <p:pic>
        <p:nvPicPr>
          <p:cNvPr id="6" name="Picture 5"/>
          <p:cNvPicPr>
            <a:picLocks noChangeAspect="1"/>
          </p:cNvPicPr>
          <p:nvPr userDrawn="1"/>
        </p:nvPicPr>
        <p:blipFill rotWithShape="1">
          <a:blip r:embed="rId8"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9">
                    <a14:imgEffect>
                      <a14:colorTemperature colorTemp="4700"/>
                    </a14:imgEffect>
                    <a14:imgEffect>
                      <a14:saturation sat="0"/>
                    </a14:imgEffect>
                  </a14:imgLayer>
                </a14:imgProps>
              </a:ext>
            </a:extLst>
          </a:blip>
          <a:srcRect/>
          <a:stretch>
            <a:fillRect/>
          </a:stretch>
        </p:blipFill>
        <p:spPr>
          <a:xfrm>
            <a:off x="7224441" y="6243141"/>
            <a:ext cx="2951062" cy="628504"/>
          </a:xfrm>
          <a:prstGeom prst="rect">
            <a:avLst/>
          </a:prstGeom>
          <a:noFill/>
        </p:spPr>
      </p:pic>
      <p:pic>
        <p:nvPicPr>
          <p:cNvPr id="9" name="Picture 8"/>
          <p:cNvPicPr>
            <a:picLocks noChangeAspect="1"/>
          </p:cNvPicPr>
          <p:nvPr userDrawn="1"/>
        </p:nvPicPr>
        <p:blipFill>
          <a:blip r:embed="rId10" cstate="email"/>
          <a:srcRect/>
          <a:stretch>
            <a:fillRect/>
          </a:stretch>
        </p:blipFill>
        <p:spPr>
          <a:xfrm>
            <a:off x="5062154" y="6375257"/>
            <a:ext cx="1433240" cy="43641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15000"/>
            <a:duotone>
              <a:schemeClr val="accent3">
                <a:shade val="45000"/>
                <a:satMod val="135000"/>
              </a:schemeClr>
              <a:prstClr val="white"/>
            </a:duotone>
          </a:blip>
          <a:srcRect/>
          <a:stretch>
            <a:fill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5">
                <a:solidFill>
                  <a:schemeClr val="tx1"/>
                </a:solidFill>
              </a:defRPr>
            </a:lvl1pPr>
            <a:lvl2pPr marL="457200" indent="0">
              <a:buNone/>
              <a:defRPr sz="1465"/>
            </a:lvl2pPr>
            <a:lvl3pPr marL="914400" indent="0">
              <a:buNone/>
              <a:defRPr sz="1465"/>
            </a:lvl3pPr>
            <a:lvl4pPr marL="1371600" indent="0">
              <a:buNone/>
              <a:defRPr sz="1465"/>
            </a:lvl4pPr>
            <a:lvl5pPr marL="1828800" indent="0">
              <a:buNone/>
              <a:defRPr sz="1465"/>
            </a:lvl5pPr>
          </a:lstStyle>
          <a:p>
            <a:pPr lvl="0"/>
            <a:r>
              <a:rPr lang="en-US" dirty="0"/>
              <a:t>Meeting or Audience Date</a:t>
            </a:r>
          </a:p>
        </p:txBody>
      </p:sp>
      <p:sp>
        <p:nvSpPr>
          <p:cNvPr id="10" name="URL"/>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3" cstate="email"/>
          <a:srcRect/>
          <a:stretch>
            <a:fillRect/>
          </a:stretch>
        </p:blipFill>
        <p:spPr>
          <a:xfrm>
            <a:off x="251796" y="310697"/>
            <a:ext cx="3564276" cy="754180"/>
          </a:xfrm>
          <a:prstGeom prst="rect">
            <a:avLst/>
          </a:prstGeom>
        </p:spPr>
      </p:pic>
      <p:cxnSp>
        <p:nvCxnSpPr>
          <p:cNvPr id="15" name="Straight Connector 14"/>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4" name="Picture 3"/>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email"/>
          <a:srcRect/>
          <a:stretch>
            <a:fillRect/>
          </a:stretch>
        </p:blipFill>
        <p:spPr>
          <a:xfrm>
            <a:off x="272595" y="6353621"/>
            <a:ext cx="1871412" cy="3959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6" name="Picture 5"/>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3" cstate="email"/>
          <a:srcRect/>
          <a:stretch>
            <a:fillRect/>
          </a:stretch>
        </p:blipFill>
        <p:spPr>
          <a:xfrm>
            <a:off x="272594" y="6353621"/>
            <a:ext cx="1871414" cy="395980"/>
          </a:xfrm>
          <a:prstGeom prst="rect">
            <a:avLst/>
          </a:prstGeom>
        </p:spPr>
      </p:pic>
      <p:sp>
        <p:nvSpPr>
          <p:cNvPr id="4" name="Title Placeholder" descr="Master Title"/>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p:cNvSpPr txBox="1"/>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200" rtl="0" eaLnBrk="1" fontAlgn="auto" latinLnBrk="0" hangingPunct="1">
              <a:lnSpc>
                <a:spcPct val="100000"/>
              </a:lnSpc>
              <a:spcBef>
                <a:spcPct val="0"/>
              </a:spcBef>
              <a:spcAft>
                <a:spcPts val="0"/>
              </a:spcAft>
              <a:buClrTx/>
              <a:buSzTx/>
              <a:buFontTx/>
              <a:buNone/>
              <a:defRPr sz="2400" b="0" i="0" kern="1200">
                <a:solidFill>
                  <a:schemeClr val="tx1"/>
                </a:solidFill>
                <a:latin typeface="Arial" panose="020B0604020202020204" pitchFamily="34" charset="0"/>
                <a:ea typeface="+mj-ea"/>
                <a:cs typeface="+mj-cs"/>
              </a:defRPr>
            </a:lvl1pPr>
          </a:lstStyle>
          <a:p>
            <a:r>
              <a:rPr lang="en-US" dirty="0"/>
              <a:t>Click to edit Master title style</a:t>
            </a:r>
          </a:p>
        </p:txBody>
      </p:sp>
      <p:sp>
        <p:nvSpPr>
          <p:cNvPr id="2"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16000"/>
            <a:duotone>
              <a:schemeClr val="accent3">
                <a:shade val="45000"/>
                <a:satMod val="135000"/>
              </a:schemeClr>
              <a:prstClr val="white"/>
            </a:duotone>
          </a:blip>
          <a:srcRect/>
          <a:stretch>
            <a:fillRect/>
          </a:stretch>
        </p:blipFill>
        <p:spPr>
          <a:xfrm>
            <a:off x="-1" y="0"/>
            <a:ext cx="12192001" cy="6277831"/>
          </a:xfrm>
          <a:prstGeom prst="rect">
            <a:avLst/>
          </a:prstGeom>
        </p:spPr>
      </p:pic>
      <p:cxnSp>
        <p:nvCxnSpPr>
          <p:cNvPr id="15" name="Straight Connector 14"/>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a:blip r:embed="rId3" cstate="email"/>
          <a:srcRect/>
          <a:stretch>
            <a:fillRect/>
          </a:stretch>
        </p:blipFill>
        <p:spPr>
          <a:xfrm>
            <a:off x="272594" y="6353621"/>
            <a:ext cx="1871414" cy="395980"/>
          </a:xfrm>
          <a:prstGeom prst="rect">
            <a:avLst/>
          </a:prstGeom>
        </p:spPr>
      </p:pic>
      <p:sp>
        <p:nvSpPr>
          <p:cNvPr id="9" name="Title Placeholder" descr="Master title"/>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p:cNvPicPr>
            <a:picLocks noChangeAspect="1"/>
          </p:cNvPicPr>
          <p:nvPr userDrawn="1"/>
        </p:nvPicPr>
        <p:blipFill rotWithShape="1">
          <a:blip r:embed="rId4" cstate="email"/>
          <a:srcRect/>
          <a:stretch>
            <a:fillRect/>
          </a:stretch>
        </p:blipFill>
        <p:spPr>
          <a:xfrm>
            <a:off x="-2" y="0"/>
            <a:ext cx="4172314" cy="431071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p:cNvPicPr>
            <a:picLocks noChangeAspect="1"/>
          </p:cNvPicPr>
          <p:nvPr userDrawn="1"/>
        </p:nvPicPr>
        <p:blipFill rotWithShape="1">
          <a:blip r:embed="rId2" cstate="email">
            <a:alphaModFix amt="10000"/>
          </a:blip>
          <a:srcRect/>
          <a:stretch>
            <a:fillRect/>
          </a:stretch>
        </p:blipFill>
        <p:spPr>
          <a:xfrm>
            <a:off x="0" y="0"/>
            <a:ext cx="12192000" cy="6250905"/>
          </a:xfrm>
          <a:prstGeom prst="rect">
            <a:avLst/>
          </a:prstGeom>
        </p:spPr>
      </p:pic>
      <p:pic>
        <p:nvPicPr>
          <p:cNvPr id="6" name="Picture 5" descr="Background pattern&#10;&#10;Description automatically generated"/>
          <p:cNvPicPr>
            <a:picLocks noChangeAspect="1"/>
          </p:cNvPicPr>
          <p:nvPr userDrawn="1"/>
        </p:nvPicPr>
        <p:blipFill>
          <a:blip r:embed="rId3" cstate="email"/>
          <a:stretch>
            <a:fillRect/>
          </a:stretch>
        </p:blipFill>
        <p:spPr>
          <a:xfrm>
            <a:off x="0" y="0"/>
            <a:ext cx="12192000" cy="6223195"/>
          </a:xfrm>
          <a:prstGeom prst="rect">
            <a:avLst/>
          </a:prstGeom>
        </p:spPr>
      </p:pic>
      <p:pic>
        <p:nvPicPr>
          <p:cNvPr id="9" name="Picture 8" descr="A picture containing text, sign&#10;&#10;Description automatically generated"/>
          <p:cNvPicPr>
            <a:picLocks noChangeAspect="1"/>
          </p:cNvPicPr>
          <p:nvPr userDrawn="1"/>
        </p:nvPicPr>
        <p:blipFill>
          <a:blip r:embed="rId4" cstate="email"/>
          <a:stretch>
            <a:fillRect/>
          </a:stretch>
        </p:blipFill>
        <p:spPr>
          <a:xfrm>
            <a:off x="9079658" y="140708"/>
            <a:ext cx="2896355" cy="945597"/>
          </a:xfrm>
          <a:prstGeom prst="rect">
            <a:avLst/>
          </a:prstGeom>
        </p:spPr>
      </p:pic>
      <p:sp>
        <p:nvSpPr>
          <p:cNvPr id="4" name="Rectangle 3"/>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panose="020B0604020202020204"/>
            </a:endParaRPr>
          </a:p>
        </p:txBody>
      </p:sp>
      <p:pic>
        <p:nvPicPr>
          <p:cNvPr id="14" name="Picture 13" descr="gcesc-globe.png"/>
          <p:cNvPicPr>
            <a:picLocks noChangeAspect="1"/>
          </p:cNvPicPr>
          <p:nvPr userDrawn="1"/>
        </p:nvPicPr>
        <p:blipFill rotWithShape="1">
          <a:blip r:embed="rId5" cstate="email"/>
          <a:srcRect/>
          <a:stretch>
            <a:fill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p:cNvPicPr>
            <a:picLocks noChangeAspect="1"/>
          </p:cNvPicPr>
          <p:nvPr userDrawn="1"/>
        </p:nvPicPr>
        <p:blipFill rotWithShape="1">
          <a:blip r:embed="rId2" cstate="email">
            <a:alphaModFix amt="10000"/>
          </a:blip>
          <a:srcRect/>
          <a:stretch>
            <a:fillRect/>
          </a:stretch>
        </p:blipFill>
        <p:spPr>
          <a:xfrm>
            <a:off x="0" y="0"/>
            <a:ext cx="12192000" cy="6250905"/>
          </a:xfrm>
          <a:prstGeom prst="rect">
            <a:avLst/>
          </a:prstGeom>
        </p:spPr>
      </p:pic>
      <p:pic>
        <p:nvPicPr>
          <p:cNvPr id="6" name="Picture 5" descr="Background pattern&#10;&#10;Description automatically generated"/>
          <p:cNvPicPr>
            <a:picLocks noChangeAspect="1"/>
          </p:cNvPicPr>
          <p:nvPr userDrawn="1"/>
        </p:nvPicPr>
        <p:blipFill>
          <a:blip r:embed="rId3" cstate="email"/>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5">
                <a:solidFill>
                  <a:srgbClr val="464F55"/>
                </a:solidFill>
              </a:defRPr>
            </a:lvl1pPr>
            <a:lvl2pPr marL="457200" indent="0">
              <a:buNone/>
              <a:defRPr sz="1465"/>
            </a:lvl2pPr>
            <a:lvl3pPr marL="914400" indent="0">
              <a:buNone/>
              <a:defRPr sz="1465"/>
            </a:lvl3pPr>
            <a:lvl4pPr marL="1371600" indent="0">
              <a:buNone/>
              <a:defRPr sz="1465"/>
            </a:lvl4pPr>
            <a:lvl5pPr marL="1828800" indent="0">
              <a:buNone/>
              <a:defRPr sz="1465"/>
            </a:lvl5pPr>
          </a:lstStyle>
          <a:p>
            <a:pPr lvl="0"/>
            <a:r>
              <a:rPr lang="en-US" dirty="0"/>
              <a:t>Meeting or Audience Date</a:t>
            </a:r>
          </a:p>
        </p:txBody>
      </p:sp>
      <p:sp>
        <p:nvSpPr>
          <p:cNvPr id="8"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9" name="Picture 8" descr="A picture containing text, sign&#10;&#10;Description automatically generated"/>
          <p:cNvPicPr>
            <a:picLocks noChangeAspect="1"/>
          </p:cNvPicPr>
          <p:nvPr userDrawn="1"/>
        </p:nvPicPr>
        <p:blipFill>
          <a:blip r:embed="rId4" cstate="email"/>
          <a:stretch>
            <a:fillRect/>
          </a:stretch>
        </p:blipFill>
        <p:spPr>
          <a:xfrm>
            <a:off x="9079658" y="140708"/>
            <a:ext cx="2896355" cy="945597"/>
          </a:xfrm>
          <a:prstGeom prst="rect">
            <a:avLst/>
          </a:prstGeom>
        </p:spPr>
      </p:pic>
      <p:sp>
        <p:nvSpPr>
          <p:cNvPr id="15" name="URL"/>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p:cNvPicPr>
            <a:picLocks noChangeAspect="1"/>
          </p:cNvPicPr>
          <p:nvPr userDrawn="1"/>
        </p:nvPicPr>
        <p:blipFill>
          <a:blip r:embed="rId5" cstate="email">
            <a:grayscl/>
          </a:blip>
          <a:stretch>
            <a:fillRect/>
          </a:stretch>
        </p:blipFill>
        <p:spPr>
          <a:xfrm>
            <a:off x="190848" y="6334533"/>
            <a:ext cx="122703" cy="122703"/>
          </a:xfrm>
          <a:prstGeom prst="rect">
            <a:avLst/>
          </a:prstGeom>
        </p:spPr>
      </p:pic>
      <p:pic>
        <p:nvPicPr>
          <p:cNvPr id="17" name="Picture 16"/>
          <p:cNvPicPr>
            <a:picLocks noChangeAspect="1"/>
          </p:cNvPicPr>
          <p:nvPr userDrawn="1"/>
        </p:nvPicPr>
        <p:blipFill>
          <a:blip r:embed="rId6" cstate="email">
            <a:grayscl/>
          </a:blip>
          <a:stretch>
            <a:fillRect/>
          </a:stretch>
        </p:blipFill>
        <p:spPr>
          <a:xfrm>
            <a:off x="194438" y="6654903"/>
            <a:ext cx="126293" cy="126293"/>
          </a:xfrm>
          <a:prstGeom prst="rect">
            <a:avLst/>
          </a:prstGeom>
        </p:spPr>
      </p:pic>
      <p:pic>
        <p:nvPicPr>
          <p:cNvPr id="18" name="Picture 17"/>
          <p:cNvPicPr>
            <a:picLocks noChangeAspect="1"/>
          </p:cNvPicPr>
          <p:nvPr userDrawn="1"/>
        </p:nvPicPr>
        <p:blipFill>
          <a:blip r:embed="rId7" cstate="email">
            <a:grayscl/>
          </a:blip>
          <a:stretch>
            <a:fillRect/>
          </a:stretch>
        </p:blipFill>
        <p:spPr>
          <a:xfrm>
            <a:off x="194438" y="6499691"/>
            <a:ext cx="126293" cy="126293"/>
          </a:xfrm>
          <a:prstGeom prst="rect">
            <a:avLst/>
          </a:prstGeom>
        </p:spPr>
      </p:pic>
      <p:sp>
        <p:nvSpPr>
          <p:cNvPr id="19" name="TextBox 18"/>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
        <p:nvSpPr>
          <p:cNvPr id="4"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5"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p:cNvPicPr>
            <a:picLocks noChangeAspect="1"/>
          </p:cNvPicPr>
          <p:nvPr userDrawn="1"/>
        </p:nvPicPr>
        <p:blipFill>
          <a:blip r:embed="rId3" cstate="email"/>
          <a:stretch>
            <a:fillRect/>
          </a:stretch>
        </p:blipFill>
        <p:spPr>
          <a:xfrm>
            <a:off x="267859" y="6325931"/>
            <a:ext cx="1282268" cy="418633"/>
          </a:xfrm>
          <a:prstGeom prst="rect">
            <a:avLst/>
          </a:prstGeom>
        </p:spPr>
      </p:pic>
      <p:sp>
        <p:nvSpPr>
          <p:cNvPr id="8" name="URL"/>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11" name="Picture 10" descr="A picture containing text, sign&#10;&#10;Description automatically generated"/>
          <p:cNvPicPr>
            <a:picLocks noChangeAspect="1"/>
          </p:cNvPicPr>
          <p:nvPr userDrawn="1"/>
        </p:nvPicPr>
        <p:blipFill>
          <a:blip r:embed="rId3" cstate="email"/>
          <a:stretch>
            <a:fillRect/>
          </a:stretch>
        </p:blipFill>
        <p:spPr>
          <a:xfrm>
            <a:off x="9079658" y="140708"/>
            <a:ext cx="2896355" cy="945597"/>
          </a:xfrm>
          <a:prstGeom prst="rect">
            <a:avLst/>
          </a:prstGeom>
        </p:spPr>
      </p:pic>
      <p:sp>
        <p:nvSpPr>
          <p:cNvPr id="4"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5"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p:cNvPicPr>
            <a:picLocks noChangeAspect="1"/>
          </p:cNvPicPr>
          <p:nvPr userDrawn="1"/>
        </p:nvPicPr>
        <p:blipFill>
          <a:blip r:embed="rId4" cstate="email">
            <a:grayscl/>
          </a:blip>
          <a:stretch>
            <a:fillRect/>
          </a:stretch>
        </p:blipFill>
        <p:spPr>
          <a:xfrm>
            <a:off x="190844" y="6334530"/>
            <a:ext cx="122703" cy="122703"/>
          </a:xfrm>
          <a:prstGeom prst="rect">
            <a:avLst/>
          </a:prstGeom>
        </p:spPr>
      </p:pic>
      <p:pic>
        <p:nvPicPr>
          <p:cNvPr id="12" name="Picture 11"/>
          <p:cNvPicPr>
            <a:picLocks noChangeAspect="1"/>
          </p:cNvPicPr>
          <p:nvPr userDrawn="1"/>
        </p:nvPicPr>
        <p:blipFill>
          <a:blip r:embed="rId5" cstate="email">
            <a:grayscl/>
          </a:blip>
          <a:stretch>
            <a:fillRect/>
          </a:stretch>
        </p:blipFill>
        <p:spPr>
          <a:xfrm>
            <a:off x="194434" y="6654900"/>
            <a:ext cx="126293" cy="126293"/>
          </a:xfrm>
          <a:prstGeom prst="rect">
            <a:avLst/>
          </a:prstGeom>
        </p:spPr>
      </p:pic>
      <p:pic>
        <p:nvPicPr>
          <p:cNvPr id="13" name="Picture 12"/>
          <p:cNvPicPr>
            <a:picLocks noChangeAspect="1"/>
          </p:cNvPicPr>
          <p:nvPr userDrawn="1"/>
        </p:nvPicPr>
        <p:blipFill>
          <a:blip r:embed="rId6" cstate="email">
            <a:grayscl/>
          </a:blip>
          <a:stretch>
            <a:fillRect/>
          </a:stretch>
        </p:blipFill>
        <p:spPr>
          <a:xfrm>
            <a:off x="194434" y="6499688"/>
            <a:ext cx="126293" cy="126293"/>
          </a:xfrm>
          <a:prstGeom prst="rect">
            <a:avLst/>
          </a:prstGeom>
        </p:spPr>
      </p:pic>
      <p:sp>
        <p:nvSpPr>
          <p:cNvPr id="14" name="TextBox 13"/>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srcRect/>
          <a:stretch>
            <a:fill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5">
                <a:solidFill>
                  <a:schemeClr val="tx1"/>
                </a:solidFill>
              </a:defRPr>
            </a:lvl1pPr>
            <a:lvl2pPr marL="457200" indent="0">
              <a:buNone/>
              <a:defRPr sz="1465"/>
            </a:lvl2pPr>
            <a:lvl3pPr marL="914400" indent="0">
              <a:buNone/>
              <a:defRPr sz="1465"/>
            </a:lvl3pPr>
            <a:lvl4pPr marL="1371600" indent="0">
              <a:buNone/>
              <a:defRPr sz="1465"/>
            </a:lvl4pPr>
            <a:lvl5pPr marL="1828800" indent="0">
              <a:buNone/>
              <a:defRPr sz="1465"/>
            </a:lvl5pPr>
          </a:lstStyle>
          <a:p>
            <a:pPr lvl="0"/>
            <a:r>
              <a:rPr lang="en-US" dirty="0"/>
              <a:t>Meeting or Audience Date</a:t>
            </a:r>
          </a:p>
        </p:txBody>
      </p:sp>
      <p:pic>
        <p:nvPicPr>
          <p:cNvPr id="8" name="Picture 7"/>
          <p:cNvPicPr>
            <a:picLocks noChangeAspect="1"/>
          </p:cNvPicPr>
          <p:nvPr userDrawn="1"/>
        </p:nvPicPr>
        <p:blipFill>
          <a:blip r:embed="rId3" cstate="email"/>
          <a:srcRect/>
          <a:stretch>
            <a:fillRect/>
          </a:stretch>
        </p:blipFill>
        <p:spPr>
          <a:xfrm>
            <a:off x="258036" y="292661"/>
            <a:ext cx="2590676" cy="908868"/>
          </a:xfrm>
          <a:prstGeom prst="rect">
            <a:avLst/>
          </a:prstGeom>
        </p:spPr>
      </p:pic>
      <p:pic>
        <p:nvPicPr>
          <p:cNvPr id="4" name="Picture 3"/>
          <p:cNvPicPr>
            <a:picLocks noChangeAspect="1"/>
          </p:cNvPicPr>
          <p:nvPr userDrawn="1"/>
        </p:nvPicPr>
        <p:blipFill>
          <a:blip r:embed="rId4"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181881" y="6335488"/>
            <a:ext cx="2151952" cy="476188"/>
          </a:xfrm>
          <a:prstGeom prst="rect">
            <a:avLst/>
          </a:prstGeom>
          <a:noFill/>
        </p:spPr>
      </p:pic>
      <p:pic>
        <p:nvPicPr>
          <p:cNvPr id="5" name="Picture 4"/>
          <p:cNvPicPr>
            <a:picLocks noChangeAspect="1"/>
          </p:cNvPicPr>
          <p:nvPr userDrawn="1"/>
        </p:nvPicPr>
        <p:blipFill rotWithShape="1">
          <a:blip r:embed="rId6"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rcRect/>
          <a:stretch>
            <a:fillRect/>
          </a:stretch>
        </p:blipFill>
        <p:spPr>
          <a:xfrm>
            <a:off x="7224441" y="6243141"/>
            <a:ext cx="2951062" cy="628504"/>
          </a:xfrm>
          <a:prstGeom prst="rect">
            <a:avLst/>
          </a:prstGeom>
          <a:noFill/>
        </p:spPr>
      </p:pic>
      <p:pic>
        <p:nvPicPr>
          <p:cNvPr id="10" name="Picture 9"/>
          <p:cNvPicPr>
            <a:picLocks noChangeAspect="1"/>
          </p:cNvPicPr>
          <p:nvPr userDrawn="1"/>
        </p:nvPicPr>
        <p:blipFill>
          <a:blip r:embed="rId8" cstate="email"/>
          <a:srcRect/>
          <a:stretch>
            <a:fillRect/>
          </a:stretch>
        </p:blipFill>
        <p:spPr>
          <a:xfrm>
            <a:off x="5062154" y="6375257"/>
            <a:ext cx="1433240" cy="436419"/>
          </a:xfrm>
          <a:prstGeom prst="rect">
            <a:avLst/>
          </a:prstGeom>
          <a:noFill/>
        </p:spPr>
      </p:pic>
      <p:sp>
        <p:nvSpPr>
          <p:cNvPr id="9" name="URL"/>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2" name="Picture 1" descr="A picture containing text, sign&#10;&#10;Description automatically generated"/>
          <p:cNvPicPr>
            <a:picLocks noChangeAspect="1"/>
          </p:cNvPicPr>
          <p:nvPr userDrawn="1"/>
        </p:nvPicPr>
        <p:blipFill>
          <a:blip r:embed="rId3" cstate="email"/>
          <a:stretch>
            <a:fillRect/>
          </a:stretch>
        </p:blipFill>
        <p:spPr>
          <a:xfrm>
            <a:off x="267859" y="6325931"/>
            <a:ext cx="1282268" cy="418633"/>
          </a:xfrm>
          <a:prstGeom prst="rect">
            <a:avLst/>
          </a:prstGeom>
        </p:spPr>
      </p:pic>
      <p:sp>
        <p:nvSpPr>
          <p:cNvPr id="8" name="URL"/>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p:cNvSpPr txBox="1"/>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200" rtl="0" eaLnBrk="1" fontAlgn="auto" latinLnBrk="0" hangingPunct="1">
              <a:lnSpc>
                <a:spcPct val="100000"/>
              </a:lnSpc>
              <a:spcBef>
                <a:spcPct val="0"/>
              </a:spcBef>
              <a:spcAft>
                <a:spcPts val="0"/>
              </a:spcAft>
              <a:buClrTx/>
              <a:buSzTx/>
              <a:buFontTx/>
              <a:buNone/>
              <a:defRPr sz="2400" b="0" i="0" kern="1200">
                <a:solidFill>
                  <a:schemeClr val="tx1"/>
                </a:solidFill>
                <a:latin typeface="Arial" panose="020B0604020202020204" pitchFamily="34" charset="0"/>
                <a:ea typeface="+mj-ea"/>
                <a:cs typeface="+mj-cs"/>
              </a:defRPr>
            </a:lvl1pPr>
          </a:lstStyle>
          <a:p>
            <a:r>
              <a:rPr lang="en-US" dirty="0"/>
              <a:t>Click to edit Master title style</a:t>
            </a:r>
          </a:p>
        </p:txBody>
      </p:sp>
      <p:sp>
        <p:nvSpPr>
          <p:cNvPr id="3"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p:cNvPicPr>
            <a:picLocks noChangeAspect="1"/>
          </p:cNvPicPr>
          <p:nvPr userDrawn="1"/>
        </p:nvPicPr>
        <p:blipFill rotWithShape="1">
          <a:blip r:embed="rId2" cstate="email">
            <a:alphaModFix amt="10000"/>
          </a:blip>
          <a:srcRect/>
          <a:stretch>
            <a:fillRect/>
          </a:stretch>
        </p:blipFill>
        <p:spPr>
          <a:xfrm>
            <a:off x="0" y="0"/>
            <a:ext cx="12192000" cy="6250905"/>
          </a:xfrm>
          <a:prstGeom prst="rect">
            <a:avLst/>
          </a:prstGeom>
        </p:spPr>
      </p:pic>
      <p:pic>
        <p:nvPicPr>
          <p:cNvPr id="6" name="Picture 5" descr="Background pattern&#10;&#10;Description automatically generated"/>
          <p:cNvPicPr>
            <a:picLocks noChangeAspect="1"/>
          </p:cNvPicPr>
          <p:nvPr userDrawn="1"/>
        </p:nvPicPr>
        <p:blipFill>
          <a:blip r:embed="rId3" cstate="email"/>
          <a:stretch>
            <a:fillRect/>
          </a:stretch>
        </p:blipFill>
        <p:spPr>
          <a:xfrm>
            <a:off x="0" y="0"/>
            <a:ext cx="12192000" cy="6223195"/>
          </a:xfrm>
          <a:prstGeom prst="rect">
            <a:avLst/>
          </a:prstGeom>
        </p:spPr>
      </p:pic>
      <p:pic>
        <p:nvPicPr>
          <p:cNvPr id="9" name="Picture 8" descr="A picture containing text, sign&#10;&#10;Description automatically generated"/>
          <p:cNvPicPr>
            <a:picLocks noChangeAspect="1"/>
          </p:cNvPicPr>
          <p:nvPr userDrawn="1"/>
        </p:nvPicPr>
        <p:blipFill>
          <a:blip r:embed="rId4" cstate="email"/>
          <a:stretch>
            <a:fillRect/>
          </a:stretch>
        </p:blipFill>
        <p:spPr>
          <a:xfrm>
            <a:off x="89645" y="6328045"/>
            <a:ext cx="1448179" cy="472799"/>
          </a:xfrm>
          <a:prstGeom prst="rect">
            <a:avLst/>
          </a:prstGeom>
        </p:spPr>
      </p:pic>
      <p:sp>
        <p:nvSpPr>
          <p:cNvPr id="2" name="URL"/>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p:cNvPicPr>
            <a:picLocks noChangeAspect="1"/>
          </p:cNvPicPr>
          <p:nvPr userDrawn="1"/>
        </p:nvPicPr>
        <p:blipFill rotWithShape="1">
          <a:blip r:embed="rId5" cstate="email"/>
          <a:srcRect/>
          <a:stretch>
            <a:fillRect/>
          </a:stretch>
        </p:blipFill>
        <p:spPr>
          <a:xfrm>
            <a:off x="-1" y="0"/>
            <a:ext cx="4611702" cy="4905157"/>
          </a:xfrm>
          <a:prstGeom prst="rect">
            <a:avLst/>
          </a:prstGeom>
        </p:spPr>
      </p:pic>
      <p:sp>
        <p:nvSpPr>
          <p:cNvPr id="3"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4" name="Picture 3"/>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email"/>
          <a:srcRect/>
          <a:stretch>
            <a:fillRect/>
          </a:stretch>
        </p:blipFill>
        <p:spPr>
          <a:xfrm>
            <a:off x="272594" y="6363807"/>
            <a:ext cx="1871414" cy="41218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
        <p:nvSpPr>
          <p:cNvPr id="4" name="Subtitle Placeholder" descr="Slide sub title"/>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5"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p:cNvPicPr>
            <a:picLocks noChangeAspect="1"/>
          </p:cNvPicPr>
          <p:nvPr userDrawn="1"/>
        </p:nvPicPr>
        <p:blipFill>
          <a:blip r:embed="rId3" cstate="email"/>
          <a:stretch>
            <a:fillRect/>
          </a:stretch>
        </p:blipFill>
        <p:spPr>
          <a:xfrm>
            <a:off x="267859" y="6325931"/>
            <a:ext cx="1282268" cy="418633"/>
          </a:xfrm>
          <a:prstGeom prst="rect">
            <a:avLst/>
          </a:prstGeom>
        </p:spPr>
      </p:pic>
      <p:sp>
        <p:nvSpPr>
          <p:cNvPr id="8" name="URL"/>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pic>
        <p:nvPicPr>
          <p:cNvPr id="11" name="Picture 10" descr="A picture containing text, sign&#10;&#10;Description automatically generated"/>
          <p:cNvPicPr>
            <a:picLocks noChangeAspect="1"/>
          </p:cNvPicPr>
          <p:nvPr userDrawn="1"/>
        </p:nvPicPr>
        <p:blipFill>
          <a:blip r:embed="rId3" cstate="email"/>
          <a:stretch>
            <a:fillRect/>
          </a:stretch>
        </p:blipFill>
        <p:spPr>
          <a:xfrm>
            <a:off x="9079658" y="140708"/>
            <a:ext cx="2896355" cy="945597"/>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srcRect/>
          <a:stretch>
            <a:fill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p:cNvPicPr>
            <a:picLocks noChangeAspect="1"/>
          </p:cNvPicPr>
          <p:nvPr userDrawn="1"/>
        </p:nvPicPr>
        <p:blipFill>
          <a:blip r:embed="rId3" cstate="email"/>
          <a:stretch>
            <a:fillRect/>
          </a:stretch>
        </p:blipFill>
        <p:spPr>
          <a:xfrm>
            <a:off x="9079658" y="140708"/>
            <a:ext cx="2896355" cy="945597"/>
          </a:xfrm>
          <a:prstGeom prst="rect">
            <a:avLst/>
          </a:prstGeom>
        </p:spPr>
      </p:pic>
      <p:sp>
        <p:nvSpPr>
          <p:cNvPr id="10" name="Slide Number" descr="Page Numbe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alphaModFix amt="50000"/>
          </a:blip>
          <a:srcRect/>
          <a:stretch>
            <a:fill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p:cNvSpPr txBox="1"/>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600" rtl="0" eaLnBrk="1" latinLnBrk="0" hangingPunct="1">
              <a:defRPr sz="1500" kern="1200">
                <a:solidFill>
                  <a:schemeClr val="tx2"/>
                </a:solidFill>
                <a:latin typeface="+mj-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t>‹#›</a:t>
            </a:fld>
            <a:endParaRPr lang="en-GB">
              <a:solidFill>
                <a:srgbClr val="002C44"/>
              </a:solidFill>
              <a:latin typeface="Wellcome"/>
            </a:endParaRPr>
          </a:p>
        </p:txBody>
      </p:sp>
      <p:sp>
        <p:nvSpPr>
          <p:cNvPr id="14" name="Freeform 5"/>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50000"/>
          </a:blip>
          <a:srcRect/>
          <a:stretch>
            <a:fill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p:cNvSpPr txBox="1"/>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600" rtl="0" eaLnBrk="1" latinLnBrk="0" hangingPunct="1">
              <a:defRPr sz="1350" kern="1200">
                <a:solidFill>
                  <a:schemeClr val="tx2"/>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GB" sz="1350" b="0" i="0" u="none" strike="noStrike" kern="1200" cap="none" spc="0" normalizeH="0" baseline="0" noProof="0">
                <a:ln>
                  <a:noFill/>
                </a:ln>
                <a:solidFill>
                  <a:srgbClr val="002C44"/>
                </a:solidFill>
                <a:effectLst/>
                <a:uLnTx/>
                <a:uFillTx/>
                <a:latin typeface="Arial" panose="020B0604020202020204"/>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panose="020B0604020202020204"/>
              <a:ea typeface="+mn-ea"/>
              <a:cs typeface="+mn-cs"/>
            </a:endParaRPr>
          </a:p>
        </p:txBody>
      </p:sp>
      <p:sp>
        <p:nvSpPr>
          <p:cNvPr id="13" name="Slide Number Placeholder 5"/>
          <p:cNvSpPr txBox="1"/>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600" rtl="0" eaLnBrk="1" latinLnBrk="0" hangingPunct="1">
              <a:defRPr sz="1500" kern="1200">
                <a:solidFill>
                  <a:schemeClr val="tx2"/>
                </a:solidFill>
                <a:latin typeface="+mj-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t>‹#›</a:t>
            </a:fld>
            <a:endParaRPr lang="en-GB">
              <a:solidFill>
                <a:srgbClr val="002C44"/>
              </a:solidFill>
              <a:latin typeface="Wellcome"/>
            </a:endParaRPr>
          </a:p>
        </p:txBody>
      </p:sp>
      <p:sp>
        <p:nvSpPr>
          <p:cNvPr id="14" name="Freeform 5"/>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srcRect/>
          <a:stretch>
            <a:fill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p:cNvPicPr>
            <a:picLocks noChangeAspect="1"/>
          </p:cNvPicPr>
          <p:nvPr userDrawn="1"/>
        </p:nvPicPr>
        <p:blipFill>
          <a:blip r:embed="rId3" cstate="email"/>
          <a:srcRect/>
          <a:stretch>
            <a:fillRect/>
          </a:stretch>
        </p:blipFill>
        <p:spPr>
          <a:xfrm>
            <a:off x="9449538" y="173908"/>
            <a:ext cx="2590676" cy="908868"/>
          </a:xfrm>
          <a:prstGeom prst="rect">
            <a:avLst/>
          </a:prstGeom>
        </p:spPr>
      </p:pic>
      <p:pic>
        <p:nvPicPr>
          <p:cNvPr id="6" name="Picture 5"/>
          <p:cNvPicPr>
            <a:picLocks noChangeAspect="1"/>
          </p:cNvPicPr>
          <p:nvPr userDrawn="1"/>
        </p:nvPicPr>
        <p:blipFill>
          <a:blip r:embed="rId4"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181881" y="6335488"/>
            <a:ext cx="2151952" cy="476188"/>
          </a:xfrm>
          <a:prstGeom prst="rect">
            <a:avLst/>
          </a:prstGeom>
          <a:noFill/>
        </p:spPr>
      </p:pic>
      <p:pic>
        <p:nvPicPr>
          <p:cNvPr id="8" name="Picture 7"/>
          <p:cNvPicPr>
            <a:picLocks noChangeAspect="1"/>
          </p:cNvPicPr>
          <p:nvPr userDrawn="1"/>
        </p:nvPicPr>
        <p:blipFill rotWithShape="1">
          <a:blip r:embed="rId6"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rcRect/>
          <a:stretch>
            <a:fillRect/>
          </a:stretch>
        </p:blipFill>
        <p:spPr>
          <a:xfrm>
            <a:off x="7224441" y="6243141"/>
            <a:ext cx="2951062" cy="628504"/>
          </a:xfrm>
          <a:prstGeom prst="rect">
            <a:avLst/>
          </a:prstGeom>
          <a:noFill/>
        </p:spPr>
      </p:pic>
      <p:pic>
        <p:nvPicPr>
          <p:cNvPr id="9" name="Picture 8"/>
          <p:cNvPicPr>
            <a:picLocks noChangeAspect="1"/>
          </p:cNvPicPr>
          <p:nvPr userDrawn="1"/>
        </p:nvPicPr>
        <p:blipFill>
          <a:blip r:embed="rId8" cstate="email"/>
          <a:srcRect/>
          <a:stretch>
            <a:fillRect/>
          </a:stretch>
        </p:blipFill>
        <p:spPr>
          <a:xfrm>
            <a:off x="5062154" y="6375257"/>
            <a:ext cx="1433240" cy="436419"/>
          </a:xfrm>
          <a:prstGeom prst="rect">
            <a:avLst/>
          </a:prstGeom>
          <a:noFill/>
        </p:spPr>
      </p:pic>
      <p:sp>
        <p:nvSpPr>
          <p:cNvPr id="2" name="Subtitle Placeholder" descr="Slide sub title"/>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add subtitle</a:t>
            </a:r>
          </a:p>
        </p:txBody>
      </p:sp>
      <p:sp>
        <p:nvSpPr>
          <p:cNvPr id="4" name="Content Placeholder" descr="Slide content"/>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srcRect/>
          <a:stretch>
            <a:fill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p:cNvPicPr>
            <a:picLocks noChangeAspect="1"/>
          </p:cNvPicPr>
          <p:nvPr userDrawn="1"/>
        </p:nvPicPr>
        <p:blipFill>
          <a:blip r:embed="rId3" cstate="email"/>
          <a:srcRect/>
          <a:stretch>
            <a:fillRect/>
          </a:stretch>
        </p:blipFill>
        <p:spPr>
          <a:xfrm>
            <a:off x="9449538" y="173908"/>
            <a:ext cx="2590676" cy="908868"/>
          </a:xfrm>
          <a:prstGeom prst="rect">
            <a:avLst/>
          </a:prstGeom>
        </p:spPr>
      </p:pic>
      <p:pic>
        <p:nvPicPr>
          <p:cNvPr id="3" name="Picture 2"/>
          <p:cNvPicPr>
            <a:picLocks noChangeAspect="1"/>
          </p:cNvPicPr>
          <p:nvPr userDrawn="1"/>
        </p:nvPicPr>
        <p:blipFill>
          <a:blip r:embed="rId4"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181881" y="6335488"/>
            <a:ext cx="2151952" cy="476188"/>
          </a:xfrm>
          <a:prstGeom prst="rect">
            <a:avLst/>
          </a:prstGeom>
          <a:noFill/>
        </p:spPr>
      </p:pic>
      <p:pic>
        <p:nvPicPr>
          <p:cNvPr id="4" name="Picture 3"/>
          <p:cNvPicPr>
            <a:picLocks noChangeAspect="1"/>
          </p:cNvPicPr>
          <p:nvPr userDrawn="1"/>
        </p:nvPicPr>
        <p:blipFill rotWithShape="1">
          <a:blip r:embed="rId6" cstate="email">
            <a:alphaModFix amt="70000"/>
            <a:clrChange>
              <a:clrFrom>
                <a:srgbClr val="AFD7F9">
                  <a:alpha val="47451"/>
                </a:srgbClr>
              </a:clrFrom>
              <a:clrTo>
                <a:srgbClr val="AFD7F9">
                  <a:alpha val="0"/>
                </a:srgbClr>
              </a:clrTo>
            </a:clrChange>
            <a:biLevel thresh="75000"/>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rcRect/>
          <a:stretch>
            <a:fillRect/>
          </a:stretch>
        </p:blipFill>
        <p:spPr>
          <a:xfrm>
            <a:off x="7224441" y="6243141"/>
            <a:ext cx="2951062" cy="628504"/>
          </a:xfrm>
          <a:prstGeom prst="rect">
            <a:avLst/>
          </a:prstGeom>
          <a:noFill/>
        </p:spPr>
      </p:pic>
      <p:pic>
        <p:nvPicPr>
          <p:cNvPr id="5" name="Picture 4"/>
          <p:cNvPicPr>
            <a:picLocks noChangeAspect="1"/>
          </p:cNvPicPr>
          <p:nvPr userDrawn="1"/>
        </p:nvPicPr>
        <p:blipFill>
          <a:blip r:embed="rId8" cstate="email"/>
          <a:srcRect/>
          <a:stretch>
            <a:fillRect/>
          </a:stretch>
        </p:blipFill>
        <p:spPr>
          <a:xfrm>
            <a:off x="5062154" y="6375257"/>
            <a:ext cx="1433240" cy="436419"/>
          </a:xfrm>
          <a:prstGeom prst="rect">
            <a:avLst/>
          </a:prstGeom>
          <a:noFill/>
        </p:spPr>
      </p:pic>
      <p:sp>
        <p:nvSpPr>
          <p:cNvPr id="6"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p:cNvSpPr txBox="1"/>
          <p:nvPr userDrawn="1"/>
        </p:nvSpPr>
        <p:spPr>
          <a:xfrm>
            <a:off x="5921595" y="6438489"/>
            <a:ext cx="400594" cy="276999"/>
          </a:xfrm>
          <a:prstGeom prst="rect">
            <a:avLst/>
          </a:prstGeom>
          <a:noFill/>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pPr>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panose="020B0604020202020204" pitchFamily="34" charset="0"/>
                <a:cs typeface="Arial" panose="020B0604020202020204" pitchFamily="34" charset="0"/>
              </a:rPr>
              <a:t>‹#›</a:t>
            </a:fld>
            <a:endParaRPr lang="en-US" dirty="0"/>
          </a:p>
        </p:txBody>
      </p:sp>
      <p:sp>
        <p:nvSpPr>
          <p:cNvPr id="12" name="URL"/>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p:cNvPicPr>
            <a:picLocks noChangeAspect="1"/>
          </p:cNvPicPr>
          <p:nvPr userDrawn="1"/>
        </p:nvPicPr>
        <p:blipFill>
          <a:blip r:embed="rId2" cstate="email"/>
          <a:srcRect/>
          <a:stretch>
            <a:fillRect/>
          </a:stretch>
        </p:blipFill>
        <p:spPr>
          <a:xfrm>
            <a:off x="202537" y="6363974"/>
            <a:ext cx="1214377" cy="426031"/>
          </a:xfrm>
          <a:prstGeom prst="rect">
            <a:avLst/>
          </a:prstGeom>
        </p:spPr>
      </p:pic>
      <p:pic>
        <p:nvPicPr>
          <p:cNvPr id="3" name="Picture 2"/>
          <p:cNvPicPr>
            <a:picLocks noChangeAspect="1"/>
          </p:cNvPicPr>
          <p:nvPr userDrawn="1"/>
        </p:nvPicPr>
        <p:blipFill>
          <a:blip r:embed="rId3" cstate="email"/>
          <a:srcRect/>
          <a:stretch>
            <a:fill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p:cNvPicPr>
            <a:picLocks noChangeAspect="1"/>
          </p:cNvPicPr>
          <p:nvPr userDrawn="1"/>
        </p:nvPicPr>
        <p:blipFill>
          <a:blip r:embed="rId4" cstate="email"/>
          <a:srcRect/>
          <a:stretch>
            <a:fillRect/>
          </a:stretch>
        </p:blipFill>
        <p:spPr>
          <a:xfrm>
            <a:off x="9449538" y="173908"/>
            <a:ext cx="2590676" cy="90886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srcRect/>
          <a:stretch>
            <a:fill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p:cNvPicPr>
            <a:picLocks noChangeAspect="1"/>
          </p:cNvPicPr>
          <p:nvPr userDrawn="1"/>
        </p:nvPicPr>
        <p:blipFill>
          <a:blip r:embed="rId3" cstate="email"/>
          <a:srcRect/>
          <a:stretch>
            <a:fillRect/>
          </a:stretch>
        </p:blipFill>
        <p:spPr>
          <a:xfrm>
            <a:off x="9449538" y="173908"/>
            <a:ext cx="2590676" cy="908868"/>
          </a:xfrm>
          <a:prstGeom prst="rect">
            <a:avLst/>
          </a:prstGeom>
        </p:spPr>
      </p:pic>
      <p:sp>
        <p:nvSpPr>
          <p:cNvPr id="3"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p:cNvSpPr txBox="1"/>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200" rtl="0" eaLnBrk="1" fontAlgn="auto" latinLnBrk="0" hangingPunct="1">
              <a:lnSpc>
                <a:spcPct val="100000"/>
              </a:lnSpc>
              <a:spcBef>
                <a:spcPct val="0"/>
              </a:spcBef>
              <a:spcAft>
                <a:spcPts val="0"/>
              </a:spcAft>
              <a:buClrTx/>
              <a:buSzTx/>
              <a:buFontTx/>
              <a:buNone/>
              <a:defRPr sz="2400" b="0" i="0" kern="1200">
                <a:solidFill>
                  <a:schemeClr val="tx1"/>
                </a:solidFill>
                <a:latin typeface="Arial" panose="020B0604020202020204" pitchFamily="34" charset="0"/>
                <a:ea typeface="+mj-ea"/>
                <a:cs typeface="+mj-cs"/>
              </a:defRPr>
            </a:lvl1pPr>
          </a:lstStyle>
          <a:p>
            <a:r>
              <a:rPr lang="en-US" dirty="0">
                <a:solidFill>
                  <a:schemeClr val="tx1"/>
                </a:solidFill>
              </a:rPr>
              <a:t>Click to edit Master title style</a:t>
            </a:r>
          </a:p>
        </p:txBody>
      </p:sp>
      <p:sp>
        <p:nvSpPr>
          <p:cNvPr id="3" name="Slide Number" descr="Page Numbe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panose="020B0604020202020204" pitchFamily="34" charset="0"/>
                <a:ea typeface="Arial" panose="020B0604020202020204" pitchFamily="34" charset="0"/>
                <a:cs typeface="Arial" panose="020B0604020202020204" pitchFamily="34" charset="0"/>
              </a:defRPr>
            </a:lvl1pPr>
          </a:lstStyle>
          <a:p>
            <a:fld id="{E2CB33EA-91D6-F140-A440-0A130B2A34D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alphaModFix amt="16000"/>
          </a:blip>
          <a:srcRect/>
          <a:stretch>
            <a:fillRect/>
          </a:stretch>
        </p:blipFill>
        <p:spPr>
          <a:xfrm>
            <a:off x="0" y="0"/>
            <a:ext cx="12192000" cy="6250905"/>
          </a:xfrm>
          <a:prstGeom prst="rect">
            <a:avLst/>
          </a:prstGeom>
        </p:spPr>
      </p:pic>
      <p:pic>
        <p:nvPicPr>
          <p:cNvPr id="7" name="Picture 6"/>
          <p:cNvPicPr>
            <a:picLocks noChangeAspect="1"/>
          </p:cNvPicPr>
          <p:nvPr userDrawn="1"/>
        </p:nvPicPr>
        <p:blipFill>
          <a:blip r:embed="rId3" cstate="email"/>
          <a:srcRect/>
          <a:stretch>
            <a:fillRect/>
          </a:stretch>
        </p:blipFill>
        <p:spPr>
          <a:xfrm>
            <a:off x="1" y="0"/>
            <a:ext cx="12204356" cy="6250905"/>
          </a:xfrm>
          <a:prstGeom prst="rect">
            <a:avLst/>
          </a:prstGeom>
        </p:spPr>
      </p:pic>
      <p:pic>
        <p:nvPicPr>
          <p:cNvPr id="9" name="Picture 8"/>
          <p:cNvPicPr>
            <a:picLocks noChangeAspect="1"/>
          </p:cNvPicPr>
          <p:nvPr userDrawn="1"/>
        </p:nvPicPr>
        <p:blipFill rotWithShape="1">
          <a:blip r:embed="rId4" cstate="email"/>
          <a:srcRect/>
          <a:stretch>
            <a:fill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5" cstate="email"/>
          <a:srcRect/>
          <a:stretch>
            <a:fillRect/>
          </a:stretch>
        </p:blipFill>
        <p:spPr>
          <a:xfrm>
            <a:off x="119544" y="6338696"/>
            <a:ext cx="1190753" cy="417743"/>
          </a:xfrm>
          <a:prstGeom prst="rect">
            <a:avLst/>
          </a:prstGeom>
        </p:spPr>
      </p:pic>
      <p:sp>
        <p:nvSpPr>
          <p:cNvPr id="6" name="Title Placeholder" descr="Master title"/>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alphaModFix amt="16000"/>
            <a:duotone>
              <a:schemeClr val="accent3">
                <a:shade val="45000"/>
                <a:satMod val="135000"/>
              </a:schemeClr>
              <a:prstClr val="white"/>
            </a:duotone>
          </a:blip>
          <a:srcRect/>
          <a:stretch>
            <a:fillRect/>
          </a:stretch>
        </p:blipFill>
        <p:spPr>
          <a:xfrm>
            <a:off x="-1" y="0"/>
            <a:ext cx="12192001" cy="6277831"/>
          </a:xfrm>
          <a:prstGeom prst="rect">
            <a:avLst/>
          </a:prstGeom>
        </p:spPr>
      </p:pic>
      <p:sp>
        <p:nvSpPr>
          <p:cNvPr id="10" name="URL"/>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p:cNvPicPr>
            <a:picLocks noChangeAspect="1"/>
          </p:cNvPicPr>
          <p:nvPr userDrawn="1"/>
        </p:nvPicPr>
        <p:blipFill>
          <a:blip r:embed="rId3" cstate="email"/>
          <a:srcRect/>
          <a:stretch>
            <a:fillRect/>
          </a:stretch>
        </p:blipFill>
        <p:spPr>
          <a:xfrm>
            <a:off x="251796" y="310697"/>
            <a:ext cx="3161329" cy="668919"/>
          </a:xfrm>
          <a:prstGeom prst="rect">
            <a:avLst/>
          </a:prstGeom>
        </p:spPr>
      </p:pic>
      <p:cxnSp>
        <p:nvCxnSpPr>
          <p:cNvPr id="15" name="Straight Connector 14"/>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a:endParaRPr>
          </a:p>
        </p:txBody>
      </p:sp>
      <p:pic>
        <p:nvPicPr>
          <p:cNvPr id="22" name="Picture 21" descr="A person writing on a whiteboard&#10;&#10;Description automatically generated"/>
          <p:cNvPicPr>
            <a:picLocks noChangeAspect="1"/>
          </p:cNvPicPr>
          <p:nvPr userDrawn="1"/>
        </p:nvPicPr>
        <p:blipFill>
          <a:blip r:embed="rId4" cstate="email"/>
          <a:stretch>
            <a:fillRect/>
          </a:stretch>
        </p:blipFill>
        <p:spPr>
          <a:xfrm>
            <a:off x="870168" y="1177836"/>
            <a:ext cx="2260588" cy="2260588"/>
          </a:xfrm>
          <a:prstGeom prst="rect">
            <a:avLst/>
          </a:prstGeom>
        </p:spPr>
      </p:pic>
      <p:sp>
        <p:nvSpPr>
          <p:cNvPr id="3" name="Text Placeholder 2"/>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endParaRPr kumimoji="0" lang="en-US" sz="3300" b="0" i="0" u="none" strike="noStrike" cap="none" spc="0" normalizeH="0" baseline="0" dirty="0">
              <a:ln>
                <a:noFill/>
              </a:ln>
              <a:solidFill>
                <a:srgbClr val="4086C8"/>
              </a:solidFill>
              <a:effectLst/>
              <a:uFillTx/>
              <a:latin typeface="+mj-lt"/>
              <a:ea typeface="+mj-ea"/>
              <a:cs typeface="+mj-cs"/>
              <a:sym typeface="Arial" panose="020B0604020202020204"/>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315" marR="0" lvl="0" indent="-234315" algn="l" defTabSz="457200"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Click to edit Master text styles</a:t>
            </a:r>
          </a:p>
          <a:p>
            <a:pPr marL="466725" marR="0" lvl="1" indent="-2336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Second level</a:t>
            </a:r>
          </a:p>
          <a:p>
            <a:pPr marL="719455" marR="0" lvl="2"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tabLst>
                <a:tab pos="483870" algn="l"/>
              </a:tabLst>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Third level</a:t>
            </a:r>
          </a:p>
          <a:p>
            <a:pPr marL="1006475" marR="0" lvl="3" indent="-2463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Fourth level</a:t>
            </a:r>
          </a:p>
          <a:p>
            <a:pPr marL="1259205" marR="0" lvl="4"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p:txStyles>
    <p:titleStyle>
      <a:lvl1pPr marL="0" marR="0" indent="0" algn="l" defTabSz="457200" rtl="0" eaLnBrk="1" fontAlgn="auto" latinLnBrk="0" hangingPunct="1">
        <a:lnSpc>
          <a:spcPct val="100000"/>
        </a:lnSpc>
        <a:spcBef>
          <a:spcPct val="0"/>
        </a:spcBef>
        <a:spcAft>
          <a:spcPts val="0"/>
        </a:spcAft>
        <a:buClrTx/>
        <a:buSzTx/>
        <a:buFontTx/>
        <a:buNone/>
        <a:defRPr sz="2400" b="0" i="0" kern="1200">
          <a:solidFill>
            <a:srgbClr val="254776"/>
          </a:solidFill>
          <a:latin typeface="Arial" panose="020B0604020202020204" pitchFamily="34" charset="0"/>
          <a:ea typeface="+mj-ea"/>
          <a:cs typeface="+mj-cs"/>
        </a:defRPr>
      </a:lvl1pPr>
    </p:titleStyle>
    <p:bodyStyle>
      <a:lvl1pPr marL="0" indent="0" algn="l" defTabSz="457200"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panose="020B0604020202020204" pitchFamily="34" charset="0"/>
          <a:ea typeface="+mn-ea"/>
          <a:cs typeface="+mn-cs"/>
        </a:defRPr>
      </a:lvl1pPr>
      <a:lvl2pPr marL="233045" indent="0" algn="l" defTabSz="457200"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panose="020B0604020202020204" pitchFamily="34" charset="0"/>
          <a:ea typeface="+mn-ea"/>
          <a:cs typeface="+mn-cs"/>
        </a:defRPr>
      </a:lvl2pPr>
      <a:lvl3pPr marL="485775" indent="0" algn="l" defTabSz="457200" rtl="0" eaLnBrk="1" latinLnBrk="0" hangingPunct="1">
        <a:lnSpc>
          <a:spcPct val="100000"/>
        </a:lnSpc>
        <a:spcBef>
          <a:spcPts val="0"/>
        </a:spcBef>
        <a:spcAft>
          <a:spcPts val="300"/>
        </a:spcAft>
        <a:buClr>
          <a:schemeClr val="tx1"/>
        </a:buClr>
        <a:buFont typeface="Arial" panose="020B0604020202020204"/>
        <a:buNone/>
        <a:defRPr sz="1800" b="0" i="0" kern="1200">
          <a:solidFill>
            <a:schemeClr val="tx1"/>
          </a:solidFill>
          <a:latin typeface="Arial" panose="020B0604020202020204" pitchFamily="34" charset="0"/>
          <a:ea typeface="+mn-ea"/>
          <a:cs typeface="+mn-cs"/>
        </a:defRPr>
      </a:lvl3pPr>
      <a:lvl4pPr marL="760095" indent="0" algn="l" defTabSz="457200"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panose="020B0604020202020204" pitchFamily="34" charset="0"/>
          <a:ea typeface="+mn-ea"/>
          <a:cs typeface="+mn-cs"/>
        </a:defRPr>
      </a:lvl4pPr>
      <a:lvl5pPr marL="1025525" indent="0" algn="l" defTabSz="457200"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315" marR="0" lvl="0" indent="-234315" algn="l" defTabSz="457200"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Click to edit Master text styles</a:t>
            </a:r>
          </a:p>
          <a:p>
            <a:pPr marL="466725" marR="0" lvl="1" indent="-2336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Second level</a:t>
            </a:r>
          </a:p>
          <a:p>
            <a:pPr marL="719455" marR="0" lvl="2"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tabLst>
                <a:tab pos="483870" algn="l"/>
              </a:tabLst>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Third level</a:t>
            </a:r>
          </a:p>
          <a:p>
            <a:pPr marL="1006475" marR="0" lvl="3" indent="-2463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Fourth level</a:t>
            </a:r>
          </a:p>
          <a:p>
            <a:pPr marL="1259205" marR="0" lvl="4"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Fifth level</a:t>
            </a:r>
          </a:p>
        </p:txBody>
      </p:sp>
      <p:cxnSp>
        <p:nvCxnSpPr>
          <p:cNvPr id="8" name="Straight Connector 7"/>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315" marR="0" lvl="0" indent="-234315" algn="l" defTabSz="457200"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Click to edit Master text styles</a:t>
            </a:r>
          </a:p>
          <a:p>
            <a:pPr marL="466725" marR="0" lvl="1" indent="-2336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Second level</a:t>
            </a:r>
          </a:p>
          <a:p>
            <a:pPr marL="719455" marR="0" lvl="2"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tabLst>
                <a:tab pos="483870" algn="l"/>
              </a:tabLst>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Third level</a:t>
            </a:r>
          </a:p>
          <a:p>
            <a:pPr marL="1006475" marR="0" lvl="3" indent="-246380" algn="l" defTabSz="457200"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Fourth level</a:t>
            </a:r>
          </a:p>
          <a:p>
            <a:pPr marL="1259205" marR="0" lvl="4" indent="-233680" algn="l" defTabSz="457200" rtl="0" eaLnBrk="1" fontAlgn="auto" latinLnBrk="0" hangingPunct="1">
              <a:lnSpc>
                <a:spcPct val="100000"/>
              </a:lnSpc>
              <a:spcBef>
                <a:spcPts val="0"/>
              </a:spcBef>
              <a:spcAft>
                <a:spcPts val="300"/>
              </a:spcAft>
              <a:buClr>
                <a:srgbClr val="254776"/>
              </a:buClr>
              <a:buSzPct val="75000"/>
              <a:buFont typeface="Wingdings" panose="05000000000000000000" pitchFamily="2" charset="2"/>
              <a:buChar char="§"/>
              <a:defRPr/>
            </a:pPr>
            <a:r>
              <a:rPr kumimoji="0" lang="en-US" sz="1800" b="0" i="0" u="none" strike="noStrike" kern="1200" cap="none" spc="0" normalizeH="0" baseline="0" noProof="0" dirty="0">
                <a:ln>
                  <a:noFill/>
                </a:ln>
                <a:solidFill>
                  <a:srgbClr val="254776"/>
                </a:solidFill>
                <a:effectLst/>
                <a:uLnTx/>
                <a:uFillTx/>
                <a:latin typeface="Arial" panose="020B0604020202020204" pitchFamily="34" charset="0"/>
                <a:ea typeface="+mn-ea"/>
                <a:cs typeface="+mn-cs"/>
              </a:rPr>
              <a:t>Fifth level</a:t>
            </a:r>
          </a:p>
        </p:txBody>
      </p:sp>
      <p:cxnSp>
        <p:nvCxnSpPr>
          <p:cNvPr id="10" name="Straight Connector 9"/>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hf hdr="0" ftr="0"/>
  <p:txStyles>
    <p:titleStyle>
      <a:lvl1pPr marL="0" marR="0" indent="0" algn="l" defTabSz="457200" rtl="0" eaLnBrk="1" fontAlgn="auto" latinLnBrk="0" hangingPunct="1">
        <a:lnSpc>
          <a:spcPct val="100000"/>
        </a:lnSpc>
        <a:spcBef>
          <a:spcPct val="0"/>
        </a:spcBef>
        <a:spcAft>
          <a:spcPts val="0"/>
        </a:spcAft>
        <a:buClrTx/>
        <a:buSzTx/>
        <a:buFontTx/>
        <a:buNone/>
        <a:defRPr sz="2400" b="0" i="0" kern="1200">
          <a:solidFill>
            <a:srgbClr val="254776"/>
          </a:solidFill>
          <a:latin typeface="Arial" panose="020B0604020202020204" pitchFamily="34" charset="0"/>
          <a:ea typeface="+mj-ea"/>
          <a:cs typeface="+mj-cs"/>
        </a:defRPr>
      </a:lvl1pPr>
    </p:titleStyle>
    <p:bodyStyle>
      <a:lvl1pPr marL="285750" indent="-285750" algn="l" defTabSz="457200"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panose="020B0604020202020204" pitchFamily="34" charset="0"/>
          <a:ea typeface="+mn-ea"/>
          <a:cs typeface="+mn-cs"/>
        </a:defRPr>
      </a:lvl1pPr>
      <a:lvl2pPr marL="647065" indent="-285750" algn="l" defTabSz="457200"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panose="020B0604020202020204" pitchFamily="34" charset="0"/>
          <a:ea typeface="+mn-ea"/>
          <a:cs typeface="+mn-cs"/>
        </a:defRPr>
      </a:lvl2pPr>
      <a:lvl3pPr marL="902970" indent="-228600" algn="l" defTabSz="457200" rtl="0" eaLnBrk="1" latinLnBrk="0" hangingPunct="1">
        <a:lnSpc>
          <a:spcPct val="100000"/>
        </a:lnSpc>
        <a:spcBef>
          <a:spcPts val="0"/>
        </a:spcBef>
        <a:spcAft>
          <a:spcPts val="800"/>
        </a:spcAft>
        <a:buClr>
          <a:schemeClr val="tx1">
            <a:lumMod val="60000"/>
            <a:lumOff val="40000"/>
          </a:schemeClr>
        </a:buClr>
        <a:buFont typeface="Arial" panose="020B0604020202020204"/>
        <a:buChar char="•"/>
        <a:defRPr sz="1800" b="0" i="0" kern="1200">
          <a:solidFill>
            <a:schemeClr val="tx1"/>
          </a:solidFill>
          <a:latin typeface="Arial" panose="020B0604020202020204" pitchFamily="34" charset="0"/>
          <a:ea typeface="+mn-ea"/>
          <a:cs typeface="+mn-cs"/>
        </a:defRPr>
      </a:lvl3pPr>
      <a:lvl4pPr marL="1168400" indent="-228600" algn="l" defTabSz="457200"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panose="020B0604020202020204" pitchFamily="34" charset="0"/>
          <a:ea typeface="+mn-ea"/>
          <a:cs typeface="+mn-cs"/>
        </a:defRPr>
      </a:lvl4pPr>
      <a:lvl5pPr marL="1433195" indent="-228600" algn="l" defTabSz="457200"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nature.com/articles/d41586-024-03100-2" TargetMode="External"/><Relationship Id="rId3" Type="http://schemas.openxmlformats.org/officeDocument/2006/relationships/hyperlink" Target="https://www.bi.team/publications/international-collaboration-evidence/" TargetMode="External"/><Relationship Id="rId7" Type="http://schemas.openxmlformats.org/officeDocument/2006/relationships/hyperlink" Target="https://webtv.un.org/en/asset/k17/k170lx3fcb" TargetMode="External"/><Relationship Id="rId2" Type="http://schemas.openxmlformats.org/officeDocument/2006/relationships/hyperlink" Target="https://www.mcmasterforum.org/docs/default-source/evidence-commission/show-me-the-evidence_features.pdf" TargetMode="External"/><Relationship Id="rId1" Type="http://schemas.openxmlformats.org/officeDocument/2006/relationships/slideLayout" Target="../slideLayouts/slideLayout21.xml"/><Relationship Id="rId6" Type="http://schemas.openxmlformats.org/officeDocument/2006/relationships/hyperlink" Target="https://wellcome.org/news/evidence-synthesis-infrastructure-collaborative" TargetMode="External"/><Relationship Id="rId11" Type="http://schemas.openxmlformats.org/officeDocument/2006/relationships/hyperlink" Target="https://www.ft.com/content/cd3dbce8-1c5e-40f2-b371-2649fe709487" TargetMode="External"/><Relationship Id="rId5" Type="http://schemas.openxmlformats.org/officeDocument/2006/relationships/hyperlink" Target="https://www.ukri.org/opportunity/transforming-global-evidence-ai-driven-evidence-synthesis-for-policymaking/" TargetMode="External"/><Relationship Id="rId10" Type="http://schemas.openxmlformats.org/officeDocument/2006/relationships/hyperlink" Target="https://x.com/stianwestlake/status/1838120199100239939" TargetMode="External"/><Relationship Id="rId4" Type="http://schemas.openxmlformats.org/officeDocument/2006/relationships/hyperlink" Target="https://www.nature.com/articles/d41586-024-02991-5" TargetMode="External"/><Relationship Id="rId9" Type="http://schemas.openxmlformats.org/officeDocument/2006/relationships/hyperlink" Target="https://www.sdgsynthesiscoalition.org/news/us74-million-new-investments-sdg-evidence-be-announc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58" y="122961"/>
            <a:ext cx="11708068" cy="1006368"/>
          </a:xfrm>
        </p:spPr>
        <p:txBody>
          <a:bodyPr>
            <a:noAutofit/>
          </a:bodyPr>
          <a:lstStyle/>
          <a:p>
            <a:r>
              <a:rPr lang="zh-CN" altLang="en-US" dirty="0">
                <a:latin typeface="+mn-lt"/>
                <a:ea typeface="+mn-ea"/>
                <a:cs typeface="+mn-ea"/>
                <a:sym typeface="+mn-lt"/>
              </a:rPr>
              <a:t>智库报告、期刊、补充声明和其他系列行动都为</a:t>
            </a:r>
            <a:r>
              <a:rPr lang="en-US" altLang="zh-CN" dirty="0">
                <a:latin typeface="+mn-lt"/>
                <a:ea typeface="+mn-ea"/>
                <a:cs typeface="+mn-ea"/>
                <a:sym typeface="+mn-lt"/>
              </a:rPr>
              <a:t>ESIC</a:t>
            </a:r>
            <a:r>
              <a:rPr lang="zh-CN" altLang="en-US" dirty="0">
                <a:latin typeface="+mn-lt"/>
                <a:ea typeface="+mn-ea"/>
                <a:cs typeface="+mn-ea"/>
                <a:sym typeface="+mn-lt"/>
              </a:rPr>
              <a:t>公告的发布起到了推动作用</a:t>
            </a:r>
            <a:endParaRPr lang="en-CA" dirty="0">
              <a:solidFill>
                <a:srgbClr val="FF0000"/>
              </a:solidFill>
              <a:latin typeface="+mn-lt"/>
              <a:ea typeface="+mn-ea"/>
              <a:cs typeface="+mn-ea"/>
              <a:sym typeface="+mn-lt"/>
            </a:endParaRPr>
          </a:p>
        </p:txBody>
      </p:sp>
      <p:sp>
        <p:nvSpPr>
          <p:cNvPr id="3" name="Slide Number Placeholder 2"/>
          <p:cNvSpPr>
            <a:spLocks noGrp="1"/>
          </p:cNvSpPr>
          <p:nvPr>
            <p:ph type="sldNum" sz="quarter" idx="4"/>
          </p:nvPr>
        </p:nvSpPr>
        <p:spPr>
          <a:xfrm>
            <a:off x="11797250" y="6478049"/>
            <a:ext cx="357352" cy="230832"/>
          </a:xfrm>
          <a:prstGeom prst="rect">
            <a:avLst/>
          </a:prstGeom>
        </p:spPr>
        <p:txBody>
          <a:bodyPr vert="horz" wrap="square" lIns="0" tIns="0" rIns="0" bIns="0" rtlCol="0" anchor="ctr">
            <a:spAutoFit/>
          </a:bodyPr>
          <a:lstStyle>
            <a:defPPr>
              <a:defRPr lang="en-US"/>
            </a:defPPr>
            <a:lvl1pPr marL="0" algn="l" defTabSz="609600" rtl="0" eaLnBrk="1" latinLnBrk="0" hangingPunct="1">
              <a:defRPr sz="1500" kern="1200">
                <a:solidFill>
                  <a:schemeClr val="tx2"/>
                </a:solidFill>
                <a:latin typeface="+mj-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a:lstStyle>
          <a:p>
            <a:fld id="{DEF9AD68-5327-4FA6-9851-A953E7042653}" type="slidenum">
              <a:rPr lang="en-GB" smtClean="0">
                <a:latin typeface="+mn-lt"/>
                <a:cs typeface="+mn-ea"/>
                <a:sym typeface="+mn-lt"/>
              </a:rPr>
              <a:t>1</a:t>
            </a:fld>
            <a:endParaRPr lang="en-US">
              <a:latin typeface="+mn-lt"/>
              <a:cs typeface="+mn-ea"/>
              <a:sym typeface="+mn-lt"/>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340542419"/>
              </p:ext>
            </p:extLst>
          </p:nvPr>
        </p:nvGraphicFramePr>
        <p:xfrm>
          <a:off x="113607" y="1353790"/>
          <a:ext cx="11964786" cy="5113880"/>
        </p:xfrm>
        <a:graphic>
          <a:graphicData uri="http://schemas.openxmlformats.org/drawingml/2006/table">
            <a:tbl>
              <a:tblPr firstRow="1" firstCol="1" bandRow="1">
                <a:tableStyleId>{5C22544A-7EE6-4342-B048-85BDC9FD1C3A}</a:tableStyleId>
              </a:tblPr>
              <a:tblGrid>
                <a:gridCol w="1180172">
                  <a:extLst>
                    <a:ext uri="{9D8B030D-6E8A-4147-A177-3AD203B41FA5}">
                      <a16:colId xmlns:a16="http://schemas.microsoft.com/office/drawing/2014/main" val="20000"/>
                    </a:ext>
                  </a:extLst>
                </a:gridCol>
                <a:gridCol w="2989374">
                  <a:extLst>
                    <a:ext uri="{9D8B030D-6E8A-4147-A177-3AD203B41FA5}">
                      <a16:colId xmlns:a16="http://schemas.microsoft.com/office/drawing/2014/main" val="20001"/>
                    </a:ext>
                  </a:extLst>
                </a:gridCol>
                <a:gridCol w="7795240">
                  <a:extLst>
                    <a:ext uri="{9D8B030D-6E8A-4147-A177-3AD203B41FA5}">
                      <a16:colId xmlns:a16="http://schemas.microsoft.com/office/drawing/2014/main" val="20002"/>
                    </a:ext>
                  </a:extLst>
                </a:gridCol>
              </a:tblGrid>
              <a:tr h="192399">
                <a:tc>
                  <a:txBody>
                    <a:bodyPr/>
                    <a:lstStyle/>
                    <a:p>
                      <a:pPr algn="ctr"/>
                      <a:r>
                        <a:rPr lang="zh-CN" altLang="en-US" sz="1200" kern="100" dirty="0">
                          <a:solidFill>
                            <a:schemeClr val="bg1"/>
                          </a:solidFill>
                          <a:effectLst/>
                          <a:latin typeface="+mn-lt"/>
                          <a:ea typeface="+mn-ea"/>
                          <a:cs typeface="+mn-ea"/>
                          <a:sym typeface="+mn-lt"/>
                        </a:rPr>
                        <a:t>日期</a:t>
                      </a:r>
                      <a:endParaRPr lang="en-CA" sz="1200" kern="100" dirty="0">
                        <a:solidFill>
                          <a:schemeClr val="bg1"/>
                        </a:solidFill>
                        <a:effectLst/>
                        <a:latin typeface="+mn-lt"/>
                        <a:ea typeface="+mn-ea"/>
                        <a:cs typeface="+mn-ea"/>
                        <a:sym typeface="+mn-lt"/>
                      </a:endParaRPr>
                    </a:p>
                  </a:txBody>
                  <a:tcPr marL="47480" marR="47480" marT="0" marB="0">
                    <a:solidFill>
                      <a:schemeClr val="accent3"/>
                    </a:solidFill>
                  </a:tcPr>
                </a:tc>
                <a:tc>
                  <a:txBody>
                    <a:bodyPr/>
                    <a:lstStyle/>
                    <a:p>
                      <a:pPr algn="ctr"/>
                      <a:r>
                        <a:rPr lang="zh-CN" altLang="en-US" sz="1200" kern="100" dirty="0">
                          <a:solidFill>
                            <a:schemeClr val="bg1"/>
                          </a:solidFill>
                          <a:effectLst/>
                          <a:latin typeface="+mn-lt"/>
                          <a:ea typeface="+mn-ea"/>
                          <a:cs typeface="+mn-ea"/>
                          <a:sym typeface="+mn-lt"/>
                        </a:rPr>
                        <a:t>标题</a:t>
                      </a:r>
                      <a:endParaRPr lang="en-CA" sz="1200" kern="100" dirty="0">
                        <a:solidFill>
                          <a:schemeClr val="bg1"/>
                        </a:solidFill>
                        <a:effectLst/>
                        <a:latin typeface="+mn-lt"/>
                        <a:ea typeface="+mn-ea"/>
                        <a:cs typeface="+mn-ea"/>
                        <a:sym typeface="+mn-lt"/>
                      </a:endParaRPr>
                    </a:p>
                  </a:txBody>
                  <a:tcPr marL="47480" marR="47480" marT="0" marB="0">
                    <a:solidFill>
                      <a:schemeClr val="accent3"/>
                    </a:solidFill>
                  </a:tcPr>
                </a:tc>
                <a:tc>
                  <a:txBody>
                    <a:bodyPr/>
                    <a:lstStyle/>
                    <a:p>
                      <a:pPr algn="ctr"/>
                      <a:r>
                        <a:rPr lang="zh-CN" altLang="en-US" sz="1200" kern="100" dirty="0">
                          <a:solidFill>
                            <a:schemeClr val="bg1"/>
                          </a:solidFill>
                          <a:effectLst/>
                          <a:latin typeface="+mn-lt"/>
                          <a:ea typeface="+mn-ea"/>
                          <a:cs typeface="+mn-ea"/>
                          <a:sym typeface="+mn-lt"/>
                        </a:rPr>
                        <a:t>描述</a:t>
                      </a:r>
                      <a:endParaRPr lang="en-CA" sz="1200" kern="100" dirty="0">
                        <a:solidFill>
                          <a:schemeClr val="bg1"/>
                        </a:solidFill>
                        <a:effectLst/>
                        <a:latin typeface="+mn-lt"/>
                        <a:ea typeface="+mn-ea"/>
                        <a:cs typeface="+mn-ea"/>
                        <a:sym typeface="+mn-lt"/>
                      </a:endParaRPr>
                    </a:p>
                  </a:txBody>
                  <a:tcPr marL="47480" marR="47480" marT="0" marB="0">
                    <a:solidFill>
                      <a:schemeClr val="accent3"/>
                    </a:solidFill>
                  </a:tcPr>
                </a:tc>
                <a:extLst>
                  <a:ext uri="{0D108BD9-81ED-4DB2-BD59-A6C34878D82A}">
                    <a16:rowId xmlns:a16="http://schemas.microsoft.com/office/drawing/2014/main" val="10000"/>
                  </a:ext>
                </a:extLst>
              </a:tr>
              <a:tr h="576000">
                <a:tc>
                  <a:txBody>
                    <a:bodyPr/>
                    <a:lstStyle/>
                    <a:p>
                      <a:pPr algn="l"/>
                      <a:r>
                        <a:rPr lang="en-CA"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US" altLang="zh-CN" sz="1200" b="0" kern="100" dirty="0">
                          <a:solidFill>
                            <a:srgbClr val="254776"/>
                          </a:solidFill>
                          <a:effectLst/>
                          <a:latin typeface="+mn-lt"/>
                          <a:ea typeface="+mn-ea"/>
                          <a:cs typeface="+mn-ea"/>
                          <a:sym typeface="+mn-lt"/>
                        </a:rPr>
                        <a:t>4</a:t>
                      </a:r>
                      <a:r>
                        <a:rPr lang="zh-CN" altLang="en-US" sz="1200" b="0" kern="100" dirty="0">
                          <a:solidFill>
                            <a:srgbClr val="254776"/>
                          </a:solidFill>
                          <a:effectLst/>
                          <a:latin typeface="+mn-lt"/>
                          <a:ea typeface="+mn-ea"/>
                          <a:cs typeface="+mn-ea"/>
                          <a:sym typeface="+mn-lt"/>
                        </a:rPr>
                        <a:t>日</a:t>
                      </a:r>
                      <a:endParaRPr lang="en-CA" sz="1200" b="0" kern="100" dirty="0">
                        <a:solidFill>
                          <a:srgbClr val="254776"/>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zh-CN" altLang="en-US" sz="1200" u="sng" kern="100" dirty="0">
                          <a:solidFill>
                            <a:schemeClr val="tx1"/>
                          </a:solidFill>
                          <a:effectLst/>
                          <a:latin typeface="+mn-lt"/>
                          <a:ea typeface="+mn-ea"/>
                          <a:cs typeface="+mn-ea"/>
                          <a:sym typeface="+mn-lt"/>
                          <a:hlinkClick r:id="rId2"/>
                        </a:rPr>
                        <a:t>“</a:t>
                      </a:r>
                      <a:r>
                        <a:rPr lang="en-CA" sz="1200" u="sng" kern="100" dirty="0">
                          <a:solidFill>
                            <a:schemeClr val="tx1"/>
                          </a:solidFill>
                          <a:effectLst/>
                          <a:latin typeface="+mn-lt"/>
                          <a:ea typeface="+mn-ea"/>
                          <a:cs typeface="+mn-ea"/>
                          <a:sym typeface="+mn-lt"/>
                          <a:hlinkClick r:id="rId2"/>
                        </a:rPr>
                        <a:t>SHOW ME</a:t>
                      </a:r>
                      <a:r>
                        <a:rPr lang="zh-CN" altLang="en-US" sz="1200" u="sng" kern="100" dirty="0">
                          <a:solidFill>
                            <a:schemeClr val="tx1"/>
                          </a:solidFill>
                          <a:effectLst/>
                          <a:latin typeface="+mn-lt"/>
                          <a:ea typeface="+mn-ea"/>
                          <a:cs typeface="+mn-ea"/>
                          <a:sym typeface="+mn-lt"/>
                          <a:hlinkClick r:id="rId2"/>
                        </a:rPr>
                        <a:t>证据”共识</a:t>
                      </a:r>
                      <a:r>
                        <a:rPr lang="en-CA" sz="1200" kern="100" dirty="0">
                          <a:solidFill>
                            <a:schemeClr val="tx1"/>
                          </a:solidFill>
                          <a:effectLst/>
                          <a:latin typeface="+mn-lt"/>
                          <a:ea typeface="+mn-ea"/>
                          <a:cs typeface="+mn-ea"/>
                          <a:sym typeface="+mn-lt"/>
                          <a:hlinkClick r:id="rId2"/>
                        </a:rPr>
                        <a:t> </a:t>
                      </a:r>
                      <a:endParaRPr lang="en-CA" sz="1200" kern="100" dirty="0">
                        <a:solidFill>
                          <a:schemeClr val="tx1"/>
                        </a:solidFill>
                        <a:effectLst/>
                        <a:latin typeface="+mn-lt"/>
                        <a:ea typeface="+mn-ea"/>
                        <a:cs typeface="+mn-ea"/>
                        <a:sym typeface="+mn-lt"/>
                      </a:endParaRPr>
                    </a:p>
                    <a:p>
                      <a:pPr algn="l">
                        <a:spcAft>
                          <a:spcPts val="300"/>
                        </a:spcAft>
                      </a:pPr>
                      <a:r>
                        <a:rPr lang="zh-CN" altLang="en-US" sz="1200" kern="100" dirty="0">
                          <a:solidFill>
                            <a:schemeClr val="tx1"/>
                          </a:solidFill>
                          <a:effectLst/>
                          <a:latin typeface="+mn-lt"/>
                          <a:ea typeface="+mn-ea"/>
                          <a:cs typeface="+mn-ea"/>
                          <a:sym typeface="+mn-lt"/>
                        </a:rPr>
                        <a:t>（工作版本发布于全球证据委员会网站）</a:t>
                      </a:r>
                      <a:endParaRPr lang="en-CA" sz="1200" kern="100" dirty="0">
                        <a:solidFill>
                          <a:schemeClr val="tx1"/>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zh-CN" altLang="en-US" sz="1200" kern="100" dirty="0">
                          <a:effectLst/>
                          <a:latin typeface="+mn-lt"/>
                          <a:ea typeface="+mn-ea"/>
                          <a:cs typeface="+mn-ea"/>
                          <a:sym typeface="+mn-lt"/>
                        </a:rPr>
                        <a:t>基于需求提供可靠证据的方法</a:t>
                      </a:r>
                      <a:endParaRPr lang="en-CA" sz="1200" kern="100" dirty="0">
                        <a:effectLst/>
                        <a:latin typeface="+mn-lt"/>
                        <a:ea typeface="+mn-ea"/>
                        <a:cs typeface="+mn-ea"/>
                        <a:sym typeface="+mn-lt"/>
                      </a:endParaRPr>
                    </a:p>
                  </a:txBody>
                  <a:tcPr marL="47480" marR="47480" marT="0" marB="0">
                    <a:solidFill>
                      <a:schemeClr val="bg1"/>
                    </a:solidFill>
                  </a:tcPr>
                </a:tc>
                <a:extLst>
                  <a:ext uri="{0D108BD9-81ED-4DB2-BD59-A6C34878D82A}">
                    <a16:rowId xmlns:a16="http://schemas.microsoft.com/office/drawing/2014/main" val="10001"/>
                  </a:ext>
                </a:extLst>
              </a:tr>
              <a:tr h="432000">
                <a:tc>
                  <a:txBody>
                    <a:bodyPr/>
                    <a:lstStyle/>
                    <a:p>
                      <a:pPr algn="l"/>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日</a:t>
                      </a:r>
                      <a:endParaRPr lang="en-CA" altLang="zh-CN" sz="1200" b="0" kern="100" dirty="0">
                        <a:solidFill>
                          <a:srgbClr val="254776"/>
                        </a:solidFill>
                        <a:effectLst/>
                        <a:latin typeface="+mn-lt"/>
                        <a:ea typeface="+mn-ea"/>
                        <a:cs typeface="+mn-ea"/>
                        <a:sym typeface="+mn-lt"/>
                      </a:endParaRPr>
                    </a:p>
                  </a:txBody>
                  <a:tcPr marL="47480" marR="47480" marT="0" marB="0">
                    <a:solidFill>
                      <a:srgbClr val="CC76A6">
                        <a:alpha val="20000"/>
                      </a:srgbClr>
                    </a:solidFill>
                  </a:tcPr>
                </a:tc>
                <a:tc>
                  <a:txBody>
                    <a:bodyPr/>
                    <a:lstStyle/>
                    <a:p>
                      <a:pPr algn="l">
                        <a:spcAft>
                          <a:spcPts val="300"/>
                        </a:spcAft>
                      </a:pPr>
                      <a:r>
                        <a:rPr lang="zh-CN" altLang="en-US" sz="1200" u="sng" kern="100" dirty="0">
                          <a:solidFill>
                            <a:schemeClr val="tx1"/>
                          </a:solidFill>
                          <a:effectLst/>
                          <a:latin typeface="+mn-lt"/>
                          <a:ea typeface="+mn-ea"/>
                          <a:cs typeface="+mn-ea"/>
                          <a:sym typeface="+mn-lt"/>
                          <a:hlinkClick r:id="rId3"/>
                        </a:rPr>
                        <a:t>加强国际证据合作的蓝图</a:t>
                      </a:r>
                      <a:endParaRPr lang="en-CA" sz="1200" kern="100" dirty="0">
                        <a:solidFill>
                          <a:schemeClr val="tx1"/>
                        </a:solidFill>
                        <a:effectLst/>
                        <a:latin typeface="+mn-lt"/>
                        <a:ea typeface="+mn-ea"/>
                        <a:cs typeface="+mn-ea"/>
                        <a:sym typeface="+mn-lt"/>
                      </a:endParaRPr>
                    </a:p>
                  </a:txBody>
                  <a:tcPr marL="47480" marR="47480" marT="0" marB="0">
                    <a:solidFill>
                      <a:srgbClr val="CC76A6">
                        <a:alpha val="20000"/>
                      </a:srgbClr>
                    </a:solidFill>
                  </a:tcPr>
                </a:tc>
                <a:tc>
                  <a:txBody>
                    <a:bodyPr/>
                    <a:lstStyle/>
                    <a:p>
                      <a:pPr algn="l">
                        <a:spcAft>
                          <a:spcPts val="300"/>
                        </a:spcAft>
                      </a:pPr>
                      <a:r>
                        <a:rPr lang="en-US" altLang="zh-CN" sz="1200" kern="100" dirty="0">
                          <a:effectLst/>
                          <a:latin typeface="+mn-lt"/>
                          <a:ea typeface="+mn-ea"/>
                          <a:cs typeface="+mn-ea"/>
                          <a:sym typeface="+mn-lt"/>
                        </a:rPr>
                        <a:t>NESTA</a:t>
                      </a:r>
                      <a:r>
                        <a:rPr lang="zh-CN" altLang="en-US" sz="1200" kern="100" dirty="0">
                          <a:effectLst/>
                          <a:latin typeface="+mn-lt"/>
                          <a:ea typeface="+mn-ea"/>
                          <a:cs typeface="+mn-ea"/>
                          <a:sym typeface="+mn-lt"/>
                        </a:rPr>
                        <a:t>和英国行为洞察团队的报告（俗称“四国委员会”报告），探讨各国在证据综合和评估方面的合作策略。</a:t>
                      </a:r>
                      <a:endParaRPr lang="en-CA" sz="1200" kern="100" dirty="0">
                        <a:effectLst/>
                        <a:latin typeface="+mn-lt"/>
                        <a:ea typeface="+mn-ea"/>
                        <a:cs typeface="+mn-ea"/>
                        <a:sym typeface="+mn-lt"/>
                      </a:endParaRPr>
                    </a:p>
                  </a:txBody>
                  <a:tcPr marL="47480" marR="47480" marT="0" marB="0">
                    <a:solidFill>
                      <a:srgbClr val="CC76A6">
                        <a:alpha val="20000"/>
                      </a:srgbClr>
                    </a:solidFill>
                  </a:tcPr>
                </a:tc>
                <a:extLst>
                  <a:ext uri="{0D108BD9-81ED-4DB2-BD59-A6C34878D82A}">
                    <a16:rowId xmlns:a16="http://schemas.microsoft.com/office/drawing/2014/main" val="10002"/>
                  </a:ext>
                </a:extLst>
              </a:tr>
              <a:tr h="396000">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CA" sz="1200" b="0" kern="100" dirty="0">
                          <a:solidFill>
                            <a:srgbClr val="254776"/>
                          </a:solidFill>
                          <a:effectLst/>
                          <a:latin typeface="+mn-lt"/>
                          <a:ea typeface="+mn-ea"/>
                          <a:cs typeface="+mn-ea"/>
                          <a:sym typeface="+mn-lt"/>
                        </a:rPr>
                        <a:t>17</a:t>
                      </a:r>
                      <a:r>
                        <a:rPr lang="zh-CN" altLang="en-US" sz="1200" b="0" kern="100" dirty="0">
                          <a:solidFill>
                            <a:srgbClr val="254776"/>
                          </a:solidFill>
                          <a:effectLst/>
                          <a:latin typeface="+mn-lt"/>
                          <a:ea typeface="+mn-ea"/>
                          <a:cs typeface="+mn-ea"/>
                          <a:sym typeface="+mn-lt"/>
                        </a:rPr>
                        <a:t>日</a:t>
                      </a:r>
                      <a:endParaRPr lang="en-CA" altLang="zh-CN" sz="1200" b="0" kern="100" dirty="0">
                        <a:solidFill>
                          <a:srgbClr val="254776"/>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zh-CN" altLang="en-US" sz="1200" u="sng" kern="100" dirty="0">
                          <a:solidFill>
                            <a:schemeClr val="tx1"/>
                          </a:solidFill>
                          <a:effectLst/>
                          <a:latin typeface="+mn-lt"/>
                          <a:ea typeface="+mn-ea"/>
                          <a:cs typeface="+mn-ea"/>
                          <a:sym typeface="+mn-lt"/>
                          <a:hlinkClick r:id="rId4"/>
                        </a:rPr>
                        <a:t>挖掘“隐性”科学，助力解决全球难题</a:t>
                      </a:r>
                      <a:endParaRPr lang="en-CA" sz="1200" kern="100" dirty="0">
                        <a:solidFill>
                          <a:schemeClr val="tx1"/>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自然</a:t>
                      </a: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期刊编辑海伦</a:t>
                      </a: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皮尔森（</a:t>
                      </a:r>
                      <a:r>
                        <a:rPr lang="en-US" altLang="zh-CN" sz="1200" kern="100" dirty="0">
                          <a:effectLst/>
                          <a:latin typeface="+mn-lt"/>
                          <a:ea typeface="+mn-ea"/>
                          <a:cs typeface="+mn-ea"/>
                          <a:sym typeface="+mn-lt"/>
                        </a:rPr>
                        <a:t>Helen Pearson</a:t>
                      </a:r>
                      <a:r>
                        <a:rPr lang="zh-CN" altLang="en-US" sz="1200" kern="100" dirty="0">
                          <a:effectLst/>
                          <a:latin typeface="+mn-lt"/>
                          <a:ea typeface="+mn-ea"/>
                          <a:cs typeface="+mn-ea"/>
                          <a:sym typeface="+mn-lt"/>
                        </a:rPr>
                        <a:t>）在该刊发表关于全球可持续发展目标综合联盟的社论</a:t>
                      </a:r>
                      <a:endParaRPr lang="en-CA" sz="1200" kern="100" dirty="0">
                        <a:effectLst/>
                        <a:latin typeface="+mn-lt"/>
                        <a:ea typeface="+mn-ea"/>
                        <a:cs typeface="+mn-ea"/>
                        <a:sym typeface="+mn-lt"/>
                      </a:endParaRPr>
                    </a:p>
                  </a:txBody>
                  <a:tcPr marL="47480" marR="47480" marT="0" marB="0">
                    <a:solidFill>
                      <a:schemeClr val="bg1"/>
                    </a:solidFill>
                  </a:tcPr>
                </a:tc>
                <a:extLst>
                  <a:ext uri="{0D108BD9-81ED-4DB2-BD59-A6C34878D82A}">
                    <a16:rowId xmlns:a16="http://schemas.microsoft.com/office/drawing/2014/main" val="10003"/>
                  </a:ext>
                </a:extLst>
              </a:tr>
              <a:tr h="516807">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CA" altLang="zh-CN" sz="1200" b="0" kern="100" dirty="0">
                          <a:solidFill>
                            <a:srgbClr val="254776"/>
                          </a:solidFill>
                          <a:effectLst/>
                          <a:latin typeface="+mn-lt"/>
                          <a:ea typeface="+mn-ea"/>
                          <a:cs typeface="+mn-ea"/>
                          <a:sym typeface="+mn-lt"/>
                        </a:rPr>
                        <a:t>19</a:t>
                      </a:r>
                      <a:r>
                        <a:rPr lang="zh-CN" altLang="en-US" sz="1200" b="0" kern="100" dirty="0">
                          <a:solidFill>
                            <a:srgbClr val="254776"/>
                          </a:solidFill>
                          <a:effectLst/>
                          <a:latin typeface="+mn-lt"/>
                          <a:ea typeface="+mn-ea"/>
                          <a:cs typeface="+mn-ea"/>
                          <a:sym typeface="+mn-lt"/>
                        </a:rPr>
                        <a:t>日</a:t>
                      </a:r>
                    </a:p>
                  </a:txBody>
                  <a:tcPr marL="47480" marR="47480" marT="0" marB="0">
                    <a:solidFill>
                      <a:srgbClr val="CC76A6">
                        <a:alpha val="20000"/>
                      </a:srgbClr>
                    </a:solidFill>
                  </a:tcPr>
                </a:tc>
                <a:tc>
                  <a:txBody>
                    <a:bodyPr/>
                    <a:lstStyle/>
                    <a:p>
                      <a:pPr algn="l">
                        <a:spcAft>
                          <a:spcPts val="300"/>
                        </a:spcAft>
                      </a:pPr>
                      <a:r>
                        <a:rPr lang="zh-CN" altLang="en-US" sz="1200" u="sng" kern="100" dirty="0">
                          <a:solidFill>
                            <a:schemeClr val="tx1"/>
                          </a:solidFill>
                          <a:effectLst/>
                          <a:latin typeface="+mn-lt"/>
                          <a:ea typeface="+mn-ea"/>
                          <a:cs typeface="+mn-ea"/>
                          <a:sym typeface="+mn-lt"/>
                          <a:hlinkClick r:id="rId5"/>
                        </a:rPr>
                        <a:t>重塑全球证据体系：人工智能驱动证据综合，助力政策制定</a:t>
                      </a:r>
                      <a:endParaRPr lang="en-CA" sz="1200" kern="100" dirty="0">
                        <a:solidFill>
                          <a:schemeClr val="tx1"/>
                        </a:solidFill>
                        <a:effectLst/>
                        <a:latin typeface="+mn-lt"/>
                        <a:ea typeface="+mn-ea"/>
                        <a:cs typeface="+mn-ea"/>
                        <a:sym typeface="+mn-lt"/>
                      </a:endParaRPr>
                    </a:p>
                  </a:txBody>
                  <a:tcPr marL="47480" marR="47480" marT="0" marB="0">
                    <a:solidFill>
                      <a:srgbClr val="CC76A6">
                        <a:alpha val="20000"/>
                      </a:srgbClr>
                    </a:solidFill>
                  </a:tcPr>
                </a:tc>
                <a:tc>
                  <a:txBody>
                    <a:bodyPr/>
                    <a:lstStyle/>
                    <a:p>
                      <a:pPr algn="l">
                        <a:spcAft>
                          <a:spcPts val="300"/>
                        </a:spcAft>
                      </a:pPr>
                      <a:r>
                        <a:rPr lang="zh-CN" altLang="en-US" sz="1200" b="0" kern="100" dirty="0">
                          <a:effectLst/>
                          <a:latin typeface="+mn-lt"/>
                          <a:ea typeface="+mn-ea"/>
                          <a:cs typeface="+mn-ea"/>
                          <a:sym typeface="+mn-lt"/>
                        </a:rPr>
                        <a:t>英国研究与创新署（</a:t>
                      </a:r>
                      <a:r>
                        <a:rPr lang="en-US" altLang="zh-CN" sz="1200" b="0" kern="100" dirty="0" err="1">
                          <a:effectLst/>
                          <a:latin typeface="+mn-lt"/>
                          <a:ea typeface="+mn-ea"/>
                          <a:cs typeface="+mn-ea"/>
                          <a:sym typeface="+mn-lt"/>
                        </a:rPr>
                        <a:t>UKRI</a:t>
                      </a:r>
                      <a:r>
                        <a:rPr lang="zh-CN" altLang="en-US" sz="1200" b="0" kern="100" dirty="0">
                          <a:effectLst/>
                          <a:latin typeface="+mn-lt"/>
                          <a:ea typeface="+mn-ea"/>
                          <a:cs typeface="+mn-ea"/>
                          <a:sym typeface="+mn-lt"/>
                        </a:rPr>
                        <a:t>）发布</a:t>
                      </a:r>
                      <a:r>
                        <a:rPr lang="en-US" altLang="zh-CN" sz="1200" b="0" kern="100" dirty="0">
                          <a:effectLst/>
                          <a:latin typeface="+mn-lt"/>
                          <a:ea typeface="+mn-ea"/>
                          <a:cs typeface="+mn-ea"/>
                          <a:sym typeface="+mn-lt"/>
                        </a:rPr>
                        <a:t>1150</a:t>
                      </a:r>
                      <a:r>
                        <a:rPr lang="zh-CN" altLang="en-US" sz="1200" b="0" kern="100" dirty="0">
                          <a:effectLst/>
                          <a:latin typeface="+mn-lt"/>
                          <a:ea typeface="+mn-ea"/>
                          <a:cs typeface="+mn-ea"/>
                          <a:sym typeface="+mn-lt"/>
                        </a:rPr>
                        <a:t>万英镑（约</a:t>
                      </a:r>
                      <a:r>
                        <a:rPr lang="en-US" altLang="zh-CN" sz="1200" b="0" kern="100" dirty="0">
                          <a:effectLst/>
                          <a:latin typeface="+mn-lt"/>
                          <a:ea typeface="+mn-ea"/>
                          <a:cs typeface="+mn-ea"/>
                          <a:sym typeface="+mn-lt"/>
                        </a:rPr>
                        <a:t>1500</a:t>
                      </a:r>
                      <a:r>
                        <a:rPr lang="zh-CN" altLang="en-US" sz="1200" b="0" kern="100" dirty="0">
                          <a:effectLst/>
                          <a:latin typeface="+mn-lt"/>
                          <a:ea typeface="+mn-ea"/>
                          <a:cs typeface="+mn-ea"/>
                          <a:sym typeface="+mn-lt"/>
                        </a:rPr>
                        <a:t>万美元）的资助申请，旨在建立支持需求方参与、整合人类与人工智能资源的基础设施，打造“示范案例”，从而实现更相关、及时和经济的动态证据综合。</a:t>
                      </a:r>
                      <a:endParaRPr lang="en-US" sz="1200" b="0" kern="100" dirty="0">
                        <a:effectLst/>
                        <a:latin typeface="+mn-lt"/>
                        <a:ea typeface="+mn-ea"/>
                        <a:cs typeface="+mn-ea"/>
                        <a:sym typeface="+mn-lt"/>
                      </a:endParaRPr>
                    </a:p>
                    <a:p>
                      <a:pPr algn="l">
                        <a:spcAft>
                          <a:spcPts val="300"/>
                        </a:spcAft>
                      </a:pPr>
                      <a:endParaRPr lang="en-CA" sz="100" b="0" kern="100" dirty="0">
                        <a:effectLst/>
                        <a:latin typeface="+mn-lt"/>
                        <a:ea typeface="+mn-ea"/>
                        <a:cs typeface="+mn-ea"/>
                        <a:sym typeface="+mn-lt"/>
                      </a:endParaRPr>
                    </a:p>
                  </a:txBody>
                  <a:tcPr marL="47480" marR="47480" marT="0" marB="0">
                    <a:solidFill>
                      <a:srgbClr val="CC76A6">
                        <a:alpha val="20000"/>
                      </a:srgbClr>
                    </a:solidFill>
                  </a:tcPr>
                </a:tc>
                <a:extLst>
                  <a:ext uri="{0D108BD9-81ED-4DB2-BD59-A6C34878D82A}">
                    <a16:rowId xmlns:a16="http://schemas.microsoft.com/office/drawing/2014/main" val="10004"/>
                  </a:ext>
                </a:extLst>
              </a:tr>
              <a:tr h="516807">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US" altLang="zh-CN" sz="1200" b="0" kern="100" dirty="0">
                          <a:solidFill>
                            <a:srgbClr val="254776"/>
                          </a:solidFill>
                          <a:effectLst/>
                          <a:latin typeface="+mn-lt"/>
                          <a:ea typeface="+mn-ea"/>
                          <a:cs typeface="+mn-ea"/>
                          <a:sym typeface="+mn-lt"/>
                        </a:rPr>
                        <a:t>2</a:t>
                      </a:r>
                      <a:r>
                        <a:rPr lang="en-CA" altLang="zh-CN" sz="1200" b="0" kern="100" dirty="0">
                          <a:solidFill>
                            <a:srgbClr val="254776"/>
                          </a:solidFill>
                          <a:effectLst/>
                          <a:latin typeface="+mn-lt"/>
                          <a:ea typeface="+mn-ea"/>
                          <a:cs typeface="+mn-ea"/>
                          <a:sym typeface="+mn-lt"/>
                        </a:rPr>
                        <a:t>1</a:t>
                      </a:r>
                      <a:r>
                        <a:rPr lang="zh-CN" altLang="en-US" sz="1200" b="0" kern="100" dirty="0">
                          <a:solidFill>
                            <a:srgbClr val="254776"/>
                          </a:solidFill>
                          <a:effectLst/>
                          <a:latin typeface="+mn-lt"/>
                          <a:ea typeface="+mn-ea"/>
                          <a:cs typeface="+mn-ea"/>
                          <a:sym typeface="+mn-lt"/>
                        </a:rPr>
                        <a:t>日</a:t>
                      </a:r>
                      <a:endParaRPr lang="en-CA" altLang="zh-CN" sz="1200" b="0" kern="100" dirty="0">
                        <a:solidFill>
                          <a:srgbClr val="254776"/>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en-US" altLang="zh-CN" sz="1200" u="sng" kern="100" dirty="0">
                          <a:solidFill>
                            <a:schemeClr val="tx1"/>
                          </a:solidFill>
                          <a:effectLst/>
                          <a:latin typeface="+mn-lt"/>
                          <a:ea typeface="+mn-ea"/>
                          <a:cs typeface="+mn-ea"/>
                          <a:sym typeface="+mn-lt"/>
                          <a:hlinkClick r:id="rId6"/>
                        </a:rPr>
                        <a:t>ESIC</a:t>
                      </a:r>
                      <a:r>
                        <a:rPr lang="zh-CN" altLang="en-US" sz="1200" u="sng" kern="100" dirty="0">
                          <a:solidFill>
                            <a:schemeClr val="tx1"/>
                          </a:solidFill>
                          <a:effectLst/>
                          <a:latin typeface="+mn-lt"/>
                          <a:ea typeface="+mn-ea"/>
                          <a:cs typeface="+mn-ea"/>
                          <a:sym typeface="+mn-lt"/>
                          <a:hlinkClick r:id="rId6"/>
                        </a:rPr>
                        <a:t>发布“资助意向”公告</a:t>
                      </a:r>
                      <a:endParaRPr lang="en-CA" sz="1200" kern="100" dirty="0">
                        <a:solidFill>
                          <a:schemeClr val="tx1"/>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zh-CN" altLang="en-US" sz="1200" kern="100" dirty="0">
                          <a:effectLst/>
                          <a:latin typeface="+mn-lt"/>
                          <a:ea typeface="+mn-ea"/>
                          <a:cs typeface="+mn-ea"/>
                          <a:sym typeface="+mn-lt"/>
                        </a:rPr>
                        <a:t>惠康基金会（</a:t>
                      </a:r>
                      <a:r>
                        <a:rPr lang="en-US" altLang="zh-CN" sz="1200" kern="100" dirty="0">
                          <a:effectLst/>
                          <a:latin typeface="+mn-lt"/>
                          <a:ea typeface="+mn-ea"/>
                          <a:cs typeface="+mn-ea"/>
                          <a:sym typeface="+mn-lt"/>
                        </a:rPr>
                        <a:t>WT</a:t>
                      </a:r>
                      <a:r>
                        <a:rPr lang="zh-CN" altLang="en-US" sz="1200" kern="100" dirty="0">
                          <a:effectLst/>
                          <a:latin typeface="+mn-lt"/>
                          <a:ea typeface="+mn-ea"/>
                          <a:cs typeface="+mn-ea"/>
                          <a:sym typeface="+mn-lt"/>
                        </a:rPr>
                        <a:t>）</a:t>
                      </a:r>
                      <a:r>
                        <a:rPr lang="zh-CN" altLang="en-US" sz="1200" b="0" kern="100" dirty="0">
                          <a:effectLst/>
                          <a:latin typeface="+mn-lt"/>
                          <a:ea typeface="+mn-ea"/>
                          <a:cs typeface="+mn-ea"/>
                          <a:sym typeface="+mn-lt"/>
                        </a:rPr>
                        <a:t>宣布将在五年内提供</a:t>
                      </a:r>
                      <a:r>
                        <a:rPr lang="en-US" altLang="zh-CN" sz="1200" b="0" kern="100" dirty="0">
                          <a:effectLst/>
                          <a:latin typeface="+mn-lt"/>
                          <a:ea typeface="+mn-ea"/>
                          <a:cs typeface="+mn-ea"/>
                          <a:sym typeface="+mn-lt"/>
                        </a:rPr>
                        <a:t>4500</a:t>
                      </a:r>
                      <a:r>
                        <a:rPr lang="zh-CN" altLang="en-US" sz="1200" b="0" kern="100" dirty="0">
                          <a:effectLst/>
                          <a:latin typeface="+mn-lt"/>
                          <a:ea typeface="+mn-ea"/>
                          <a:cs typeface="+mn-ea"/>
                          <a:sym typeface="+mn-lt"/>
                        </a:rPr>
                        <a:t>万英镑（约合</a:t>
                      </a:r>
                      <a:r>
                        <a:rPr lang="en-US" altLang="zh-CN" sz="1200" b="0" kern="100" dirty="0">
                          <a:effectLst/>
                          <a:latin typeface="+mn-lt"/>
                          <a:ea typeface="+mn-ea"/>
                          <a:cs typeface="+mn-ea"/>
                          <a:sym typeface="+mn-lt"/>
                        </a:rPr>
                        <a:t>6000</a:t>
                      </a:r>
                      <a:r>
                        <a:rPr lang="zh-CN" altLang="en-US" sz="1200" b="0" kern="100" dirty="0">
                          <a:effectLst/>
                          <a:latin typeface="+mn-lt"/>
                          <a:ea typeface="+mn-ea"/>
                          <a:cs typeface="+mn-ea"/>
                          <a:sym typeface="+mn-lt"/>
                        </a:rPr>
                        <a:t>万美元）的资金，以支持</a:t>
                      </a:r>
                      <a:r>
                        <a:rPr lang="en-US" altLang="zh-CN" sz="1200" b="0" kern="100" dirty="0">
                          <a:effectLst/>
                          <a:latin typeface="+mn-lt"/>
                          <a:ea typeface="+mn-ea"/>
                          <a:cs typeface="+mn-ea"/>
                          <a:sym typeface="+mn-lt"/>
                        </a:rPr>
                        <a:t>ESIC</a:t>
                      </a:r>
                      <a:r>
                        <a:rPr lang="zh-CN" altLang="en-US" sz="1200" b="0" kern="100" dirty="0">
                          <a:effectLst/>
                          <a:latin typeface="+mn-lt"/>
                          <a:ea typeface="+mn-ea"/>
                          <a:cs typeface="+mn-ea"/>
                          <a:sym typeface="+mn-lt"/>
                        </a:rPr>
                        <a:t>，该项目将支持需求方参与、安全与负责地使用人工智能 、数据共享与再利用、方法和流程创新以及资源共享。</a:t>
                      </a:r>
                      <a:endParaRPr lang="en-CA" sz="100" b="0" kern="100" dirty="0">
                        <a:effectLst/>
                        <a:latin typeface="+mn-lt"/>
                        <a:ea typeface="+mn-ea"/>
                        <a:cs typeface="+mn-ea"/>
                        <a:sym typeface="+mn-lt"/>
                      </a:endParaRPr>
                    </a:p>
                  </a:txBody>
                  <a:tcPr marL="47480" marR="47480" marT="0" marB="0">
                    <a:solidFill>
                      <a:schemeClr val="bg1"/>
                    </a:solidFill>
                  </a:tcPr>
                </a:tc>
                <a:extLst>
                  <a:ext uri="{0D108BD9-81ED-4DB2-BD59-A6C34878D82A}">
                    <a16:rowId xmlns:a16="http://schemas.microsoft.com/office/drawing/2014/main" val="10005"/>
                  </a:ext>
                </a:extLst>
              </a:tr>
              <a:tr h="612000">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US" altLang="zh-CN" sz="1200" b="0" kern="100" dirty="0">
                          <a:solidFill>
                            <a:srgbClr val="254776"/>
                          </a:solidFill>
                          <a:effectLst/>
                          <a:latin typeface="+mn-lt"/>
                          <a:ea typeface="+mn-ea"/>
                          <a:cs typeface="+mn-ea"/>
                          <a:sym typeface="+mn-lt"/>
                        </a:rPr>
                        <a:t>2</a:t>
                      </a:r>
                      <a:r>
                        <a:rPr lang="en-CA" altLang="zh-CN" sz="1200" b="0" kern="100" dirty="0">
                          <a:solidFill>
                            <a:srgbClr val="254776"/>
                          </a:solidFill>
                          <a:effectLst/>
                          <a:latin typeface="+mn-lt"/>
                          <a:ea typeface="+mn-ea"/>
                          <a:cs typeface="+mn-ea"/>
                          <a:sym typeface="+mn-lt"/>
                        </a:rPr>
                        <a:t>1</a:t>
                      </a:r>
                      <a:r>
                        <a:rPr lang="zh-CN" altLang="en-US" sz="1200" b="0" kern="100" dirty="0">
                          <a:solidFill>
                            <a:srgbClr val="254776"/>
                          </a:solidFill>
                          <a:effectLst/>
                          <a:latin typeface="+mn-lt"/>
                          <a:ea typeface="+mn-ea"/>
                          <a:cs typeface="+mn-ea"/>
                          <a:sym typeface="+mn-lt"/>
                        </a:rPr>
                        <a:t>日</a:t>
                      </a:r>
                      <a:endParaRPr lang="en-CA" altLang="zh-CN" sz="1200" b="0" kern="100" dirty="0">
                        <a:solidFill>
                          <a:srgbClr val="254776"/>
                        </a:solidFill>
                        <a:effectLst/>
                        <a:latin typeface="+mn-lt"/>
                        <a:ea typeface="+mn-ea"/>
                        <a:cs typeface="+mn-ea"/>
                        <a:sym typeface="+mn-lt"/>
                      </a:endParaRPr>
                    </a:p>
                  </a:txBody>
                  <a:tcPr marL="47480" marR="47480" marT="0" marB="0">
                    <a:solidFill>
                      <a:srgbClr val="F5E4ED"/>
                    </a:solidFill>
                  </a:tcPr>
                </a:tc>
                <a:tc>
                  <a:txBody>
                    <a:bodyPr/>
                    <a:lstStyle/>
                    <a:p>
                      <a:pPr algn="l">
                        <a:spcAft>
                          <a:spcPts val="300"/>
                        </a:spcAft>
                      </a:pPr>
                      <a:r>
                        <a:rPr lang="zh-CN" altLang="en-US" sz="1200" u="sng" kern="100" dirty="0">
                          <a:solidFill>
                            <a:schemeClr val="tx1"/>
                          </a:solidFill>
                          <a:effectLst/>
                          <a:latin typeface="+mn-lt"/>
                          <a:ea typeface="+mn-ea"/>
                          <a:cs typeface="+mn-ea"/>
                          <a:sym typeface="+mn-lt"/>
                          <a:hlinkClick r:id="rId7"/>
                        </a:rPr>
                        <a:t>迈向</a:t>
                      </a:r>
                      <a:r>
                        <a:rPr lang="en-US" altLang="zh-CN" sz="1200" u="sng" kern="100" dirty="0">
                          <a:solidFill>
                            <a:schemeClr val="tx1"/>
                          </a:solidFill>
                          <a:effectLst/>
                          <a:latin typeface="+mn-lt"/>
                          <a:ea typeface="+mn-ea"/>
                          <a:cs typeface="+mn-ea"/>
                          <a:sym typeface="+mn-lt"/>
                          <a:hlinkClick r:id="rId7"/>
                        </a:rPr>
                        <a:t>2030</a:t>
                      </a:r>
                      <a:r>
                        <a:rPr lang="zh-CN" altLang="en-US" sz="1200" u="sng" kern="100" dirty="0">
                          <a:solidFill>
                            <a:schemeClr val="tx1"/>
                          </a:solidFill>
                          <a:effectLst/>
                          <a:latin typeface="+mn-lt"/>
                          <a:ea typeface="+mn-ea"/>
                          <a:cs typeface="+mn-ea"/>
                          <a:sym typeface="+mn-lt"/>
                          <a:hlinkClick r:id="rId7"/>
                        </a:rPr>
                        <a:t>与未来：基于最佳证据实现可持续发展目标</a:t>
                      </a:r>
                      <a:endParaRPr lang="en-CA" sz="1200" kern="100" dirty="0">
                        <a:solidFill>
                          <a:schemeClr val="tx1"/>
                        </a:solidFill>
                        <a:effectLst/>
                        <a:latin typeface="+mn-lt"/>
                        <a:ea typeface="+mn-ea"/>
                        <a:cs typeface="+mn-ea"/>
                        <a:sym typeface="+mn-lt"/>
                      </a:endParaRPr>
                    </a:p>
                  </a:txBody>
                  <a:tcPr marL="47480" marR="47480" marT="0" marB="0">
                    <a:solidFill>
                      <a:srgbClr val="F5E4ED"/>
                    </a:solidFill>
                  </a:tcPr>
                </a:tc>
                <a:tc>
                  <a:txBody>
                    <a:bodyPr/>
                    <a:lstStyle/>
                    <a:p>
                      <a:pPr algn="l">
                        <a:spcAft>
                          <a:spcPts val="300"/>
                        </a:spcAft>
                      </a:pPr>
                      <a:r>
                        <a:rPr lang="zh-CN" altLang="en-US" sz="1200" kern="100" dirty="0">
                          <a:effectLst/>
                          <a:latin typeface="+mn-lt"/>
                          <a:ea typeface="+mn-ea"/>
                          <a:cs typeface="+mn-ea"/>
                          <a:sym typeface="+mn-lt"/>
                        </a:rPr>
                        <a:t>在关于科学与数字技术如何加快实现可持续发展目标的专题讨论视频中，</a:t>
                      </a:r>
                      <a:r>
                        <a:rPr lang="en-US" altLang="zh-CN" sz="1200" kern="100" dirty="0">
                          <a:effectLst/>
                          <a:latin typeface="+mn-lt"/>
                          <a:ea typeface="+mn-ea"/>
                          <a:cs typeface="+mn-ea"/>
                          <a:sym typeface="+mn-lt"/>
                        </a:rPr>
                        <a:t>WT</a:t>
                      </a:r>
                      <a:r>
                        <a:rPr lang="zh-CN" altLang="en-US" sz="1200" kern="100" dirty="0">
                          <a:effectLst/>
                          <a:latin typeface="+mn-lt"/>
                          <a:ea typeface="+mn-ea"/>
                          <a:cs typeface="+mn-ea"/>
                          <a:sym typeface="+mn-lt"/>
                        </a:rPr>
                        <a:t>首席执行官约翰</a:t>
                      </a: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阿尔内</a:t>
                      </a: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罗廷根正式宣布基金会的投资。</a:t>
                      </a:r>
                      <a:endParaRPr lang="en-CA" sz="1200" kern="100" dirty="0">
                        <a:effectLst/>
                        <a:latin typeface="+mn-lt"/>
                        <a:ea typeface="+mn-ea"/>
                        <a:cs typeface="+mn-ea"/>
                        <a:sym typeface="+mn-lt"/>
                      </a:endParaRPr>
                    </a:p>
                  </a:txBody>
                  <a:tcPr marL="47480" marR="47480" marT="0" marB="0">
                    <a:solidFill>
                      <a:srgbClr val="F5E4ED"/>
                    </a:solidFill>
                  </a:tcPr>
                </a:tc>
                <a:extLst>
                  <a:ext uri="{0D108BD9-81ED-4DB2-BD59-A6C34878D82A}">
                    <a16:rowId xmlns:a16="http://schemas.microsoft.com/office/drawing/2014/main" val="10006"/>
                  </a:ext>
                </a:extLst>
              </a:tr>
              <a:tr h="463455">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US" altLang="zh-CN" sz="1200" b="0" kern="100" dirty="0">
                          <a:solidFill>
                            <a:srgbClr val="254776"/>
                          </a:solidFill>
                          <a:effectLst/>
                          <a:latin typeface="+mn-lt"/>
                          <a:ea typeface="+mn-ea"/>
                          <a:cs typeface="+mn-ea"/>
                          <a:sym typeface="+mn-lt"/>
                        </a:rPr>
                        <a:t>2</a:t>
                      </a:r>
                      <a:r>
                        <a:rPr lang="en-CA" altLang="zh-CN" sz="1200" b="0" kern="100" dirty="0">
                          <a:solidFill>
                            <a:srgbClr val="254776"/>
                          </a:solidFill>
                          <a:effectLst/>
                          <a:latin typeface="+mn-lt"/>
                          <a:ea typeface="+mn-ea"/>
                          <a:cs typeface="+mn-ea"/>
                          <a:sym typeface="+mn-lt"/>
                        </a:rPr>
                        <a:t>1</a:t>
                      </a:r>
                      <a:r>
                        <a:rPr lang="zh-CN" altLang="en-US" sz="1200" b="0" kern="100" dirty="0">
                          <a:solidFill>
                            <a:srgbClr val="254776"/>
                          </a:solidFill>
                          <a:effectLst/>
                          <a:latin typeface="+mn-lt"/>
                          <a:ea typeface="+mn-ea"/>
                          <a:cs typeface="+mn-ea"/>
                          <a:sym typeface="+mn-lt"/>
                        </a:rPr>
                        <a:t>日</a:t>
                      </a:r>
                      <a:endParaRPr lang="en-CA" altLang="zh-CN" sz="1200" b="0" kern="100" dirty="0">
                        <a:solidFill>
                          <a:srgbClr val="254776"/>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zh-CN" altLang="en-US" sz="1200" u="sng" kern="100" dirty="0">
                          <a:solidFill>
                            <a:schemeClr val="tx1"/>
                          </a:solidFill>
                          <a:effectLst/>
                          <a:latin typeface="+mn-lt"/>
                          <a:ea typeface="+mn-ea"/>
                          <a:cs typeface="+mn-ea"/>
                          <a:sym typeface="+mn-lt"/>
                          <a:hlinkClick r:id="rId8"/>
                        </a:rPr>
                        <a:t>科学家们正在构建大型“证据银行”，以支持制定真正有效的政策</a:t>
                      </a:r>
                      <a:endParaRPr lang="en-CA" sz="1200" kern="100" dirty="0">
                        <a:solidFill>
                          <a:schemeClr val="tx1"/>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zh-CN" altLang="en-US" sz="1200" kern="100" dirty="0">
                          <a:effectLst/>
                          <a:latin typeface="+mn-lt"/>
                          <a:ea typeface="+mn-ea"/>
                          <a:cs typeface="+mn-ea"/>
                          <a:sym typeface="+mn-lt"/>
                        </a:rPr>
                        <a:t>海伦</a:t>
                      </a: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皮尔森在</a:t>
                      </a: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自然</a:t>
                      </a: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杂志发表关于两项资金公告的文章</a:t>
                      </a:r>
                      <a:endParaRPr lang="en-CA" sz="1200" kern="100" dirty="0">
                        <a:effectLst/>
                        <a:latin typeface="+mn-lt"/>
                        <a:ea typeface="+mn-ea"/>
                        <a:cs typeface="+mn-ea"/>
                        <a:sym typeface="+mn-lt"/>
                      </a:endParaRPr>
                    </a:p>
                  </a:txBody>
                  <a:tcPr marL="47480" marR="47480" marT="0" marB="0">
                    <a:solidFill>
                      <a:schemeClr val="bg1"/>
                    </a:solidFill>
                  </a:tcPr>
                </a:tc>
                <a:extLst>
                  <a:ext uri="{0D108BD9-81ED-4DB2-BD59-A6C34878D82A}">
                    <a16:rowId xmlns:a16="http://schemas.microsoft.com/office/drawing/2014/main" val="10007"/>
                  </a:ext>
                </a:extLst>
              </a:tr>
              <a:tr h="451203">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US" altLang="zh-CN" sz="1200" b="0" kern="100" dirty="0">
                          <a:solidFill>
                            <a:srgbClr val="254776"/>
                          </a:solidFill>
                          <a:effectLst/>
                          <a:latin typeface="+mn-lt"/>
                          <a:ea typeface="+mn-ea"/>
                          <a:cs typeface="+mn-ea"/>
                          <a:sym typeface="+mn-lt"/>
                        </a:rPr>
                        <a:t>2</a:t>
                      </a:r>
                      <a:r>
                        <a:rPr lang="en-CA" altLang="zh-CN" sz="1200" b="0" kern="100" dirty="0">
                          <a:solidFill>
                            <a:srgbClr val="254776"/>
                          </a:solidFill>
                          <a:effectLst/>
                          <a:latin typeface="+mn-lt"/>
                          <a:ea typeface="+mn-ea"/>
                          <a:cs typeface="+mn-ea"/>
                          <a:sym typeface="+mn-lt"/>
                        </a:rPr>
                        <a:t>1</a:t>
                      </a:r>
                      <a:r>
                        <a:rPr lang="zh-CN" altLang="en-US" sz="1200" b="0" kern="100" dirty="0">
                          <a:solidFill>
                            <a:srgbClr val="254776"/>
                          </a:solidFill>
                          <a:effectLst/>
                          <a:latin typeface="+mn-lt"/>
                          <a:ea typeface="+mn-ea"/>
                          <a:cs typeface="+mn-ea"/>
                          <a:sym typeface="+mn-lt"/>
                        </a:rPr>
                        <a:t>日</a:t>
                      </a:r>
                      <a:endParaRPr lang="en-CA" altLang="zh-CN" sz="1200" b="0" kern="100" dirty="0">
                        <a:solidFill>
                          <a:srgbClr val="254776"/>
                        </a:solidFill>
                        <a:effectLst/>
                        <a:latin typeface="+mn-lt"/>
                        <a:ea typeface="+mn-ea"/>
                        <a:cs typeface="+mn-ea"/>
                        <a:sym typeface="+mn-lt"/>
                      </a:endParaRPr>
                    </a:p>
                  </a:txBody>
                  <a:tcPr marL="47480" marR="47480" marT="0" marB="0">
                    <a:solidFill>
                      <a:srgbClr val="F5E4ED"/>
                    </a:solidFill>
                  </a:tcPr>
                </a:tc>
                <a:tc>
                  <a:txBody>
                    <a:bodyPr/>
                    <a:lstStyle/>
                    <a:p>
                      <a:pPr algn="l">
                        <a:spcAft>
                          <a:spcPts val="300"/>
                        </a:spcAft>
                      </a:pPr>
                      <a:r>
                        <a:rPr lang="en-US" altLang="zh-CN" sz="1200" u="sng" kern="100" dirty="0">
                          <a:solidFill>
                            <a:schemeClr val="tx1"/>
                          </a:solidFill>
                          <a:effectLst/>
                          <a:latin typeface="+mn-lt"/>
                          <a:ea typeface="+mn-ea"/>
                          <a:cs typeface="+mn-ea"/>
                          <a:sym typeface="+mn-lt"/>
                          <a:hlinkClick r:id="rId9"/>
                        </a:rPr>
                        <a:t>7400</a:t>
                      </a:r>
                      <a:r>
                        <a:rPr lang="zh-CN" altLang="en-US" sz="1200" u="sng" kern="100" dirty="0">
                          <a:solidFill>
                            <a:schemeClr val="tx1"/>
                          </a:solidFill>
                          <a:effectLst/>
                          <a:latin typeface="+mn-lt"/>
                          <a:ea typeface="+mn-ea"/>
                          <a:cs typeface="+mn-ea"/>
                          <a:sym typeface="+mn-lt"/>
                          <a:hlinkClick r:id="rId9"/>
                        </a:rPr>
                        <a:t>万美元的新投资即将宣布，旨在支持可持续发展目标的证据研究</a:t>
                      </a:r>
                      <a:endParaRPr lang="en-CA" sz="1200" kern="100" dirty="0">
                        <a:solidFill>
                          <a:schemeClr val="tx1"/>
                        </a:solidFill>
                        <a:effectLst/>
                        <a:latin typeface="+mn-lt"/>
                        <a:ea typeface="+mn-ea"/>
                        <a:cs typeface="+mn-ea"/>
                        <a:sym typeface="+mn-lt"/>
                      </a:endParaRPr>
                    </a:p>
                  </a:txBody>
                  <a:tcPr marL="47480" marR="47480" marT="0" marB="0">
                    <a:solidFill>
                      <a:srgbClr val="F5E4ED"/>
                    </a:solidFill>
                  </a:tcPr>
                </a:tc>
                <a:tc>
                  <a:txBody>
                    <a:bodyPr/>
                    <a:lstStyle/>
                    <a:p>
                      <a:pPr algn="l">
                        <a:spcAft>
                          <a:spcPts val="300"/>
                        </a:spcAft>
                      </a:pPr>
                      <a:r>
                        <a:rPr lang="zh-CN" altLang="en-US" sz="1200" kern="100" dirty="0">
                          <a:effectLst/>
                          <a:latin typeface="+mn-lt"/>
                          <a:ea typeface="+mn-ea"/>
                          <a:cs typeface="+mn-ea"/>
                          <a:sym typeface="+mn-lt"/>
                        </a:rPr>
                        <a:t>全球可持续发展目标综合联盟发布关于两项资金公告的声明</a:t>
                      </a:r>
                      <a:endParaRPr lang="en-CA" sz="1200" kern="100" dirty="0">
                        <a:effectLst/>
                        <a:latin typeface="+mn-lt"/>
                        <a:ea typeface="+mn-ea"/>
                        <a:cs typeface="+mn-ea"/>
                        <a:sym typeface="+mn-lt"/>
                      </a:endParaRPr>
                    </a:p>
                  </a:txBody>
                  <a:tcPr marL="47480" marR="47480" marT="0" marB="0">
                    <a:solidFill>
                      <a:srgbClr val="F5E4ED"/>
                    </a:solidFill>
                  </a:tcPr>
                </a:tc>
                <a:extLst>
                  <a:ext uri="{0D108BD9-81ED-4DB2-BD59-A6C34878D82A}">
                    <a16:rowId xmlns:a16="http://schemas.microsoft.com/office/drawing/2014/main" val="10008"/>
                  </a:ext>
                </a:extLst>
              </a:tr>
              <a:tr h="469529">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9</a:t>
                      </a:r>
                      <a:r>
                        <a:rPr lang="zh-CN" altLang="en-US" sz="1200" b="0" kern="100" dirty="0">
                          <a:solidFill>
                            <a:srgbClr val="254776"/>
                          </a:solidFill>
                          <a:effectLst/>
                          <a:latin typeface="+mn-lt"/>
                          <a:ea typeface="+mn-ea"/>
                          <a:cs typeface="+mn-ea"/>
                          <a:sym typeface="+mn-lt"/>
                        </a:rPr>
                        <a:t>月</a:t>
                      </a:r>
                      <a:r>
                        <a:rPr lang="en-US" altLang="zh-CN" sz="1200" b="0" kern="100" dirty="0">
                          <a:solidFill>
                            <a:srgbClr val="254776"/>
                          </a:solidFill>
                          <a:effectLst/>
                          <a:latin typeface="+mn-lt"/>
                          <a:ea typeface="+mn-ea"/>
                          <a:cs typeface="+mn-ea"/>
                          <a:sym typeface="+mn-lt"/>
                        </a:rPr>
                        <a:t>2</a:t>
                      </a:r>
                      <a:r>
                        <a:rPr lang="en-CA" altLang="zh-CN" sz="1200" b="0" kern="100" dirty="0">
                          <a:solidFill>
                            <a:srgbClr val="254776"/>
                          </a:solidFill>
                          <a:effectLst/>
                          <a:latin typeface="+mn-lt"/>
                          <a:ea typeface="+mn-ea"/>
                          <a:cs typeface="+mn-ea"/>
                          <a:sym typeface="+mn-lt"/>
                        </a:rPr>
                        <a:t>2</a:t>
                      </a:r>
                      <a:r>
                        <a:rPr lang="zh-CN" altLang="en-US" sz="1200" b="0" kern="100" dirty="0">
                          <a:solidFill>
                            <a:srgbClr val="254776"/>
                          </a:solidFill>
                          <a:effectLst/>
                          <a:latin typeface="+mn-lt"/>
                          <a:ea typeface="+mn-ea"/>
                          <a:cs typeface="+mn-ea"/>
                          <a:sym typeface="+mn-lt"/>
                        </a:rPr>
                        <a:t>日</a:t>
                      </a:r>
                      <a:endParaRPr lang="en-CA" altLang="zh-CN" sz="1200" b="0" kern="100" dirty="0">
                        <a:solidFill>
                          <a:srgbClr val="254776"/>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en-US" altLang="zh-CN" sz="1200" u="sng" kern="100" dirty="0">
                          <a:solidFill>
                            <a:schemeClr val="tx1"/>
                          </a:solidFill>
                          <a:effectLst/>
                          <a:latin typeface="+mn-lt"/>
                          <a:ea typeface="+mn-ea"/>
                          <a:cs typeface="+mn-ea"/>
                          <a:sym typeface="+mn-lt"/>
                          <a:hlinkClick r:id="rId10"/>
                        </a:rPr>
                        <a:t>X</a:t>
                      </a:r>
                      <a:r>
                        <a:rPr lang="zh-CN" altLang="en-US" sz="1200" u="sng" kern="100" dirty="0">
                          <a:solidFill>
                            <a:schemeClr val="tx1"/>
                          </a:solidFill>
                          <a:effectLst/>
                          <a:latin typeface="+mn-lt"/>
                          <a:ea typeface="+mn-ea"/>
                          <a:cs typeface="+mn-ea"/>
                          <a:sym typeface="+mn-lt"/>
                          <a:hlinkClick r:id="rId10"/>
                        </a:rPr>
                        <a:t>平台上关于全球证据资金转型公告的讨论</a:t>
                      </a:r>
                      <a:endParaRPr lang="en-CA" sz="1200" kern="100" dirty="0">
                        <a:solidFill>
                          <a:schemeClr val="tx1"/>
                        </a:solidFill>
                        <a:effectLst/>
                        <a:latin typeface="+mn-lt"/>
                        <a:ea typeface="+mn-ea"/>
                        <a:cs typeface="+mn-ea"/>
                        <a:sym typeface="+mn-lt"/>
                      </a:endParaRPr>
                    </a:p>
                  </a:txBody>
                  <a:tcPr marL="47480" marR="47480" marT="0" marB="0">
                    <a:solidFill>
                      <a:schemeClr val="bg1"/>
                    </a:solidFill>
                  </a:tcPr>
                </a:tc>
                <a:tc>
                  <a:txBody>
                    <a:bodyPr/>
                    <a:lstStyle/>
                    <a:p>
                      <a:pPr algn="l">
                        <a:spcAft>
                          <a:spcPts val="300"/>
                        </a:spcAft>
                      </a:pPr>
                      <a:r>
                        <a:rPr lang="en-US" altLang="zh-CN" sz="1200" kern="100" dirty="0">
                          <a:effectLst/>
                          <a:latin typeface="+mn-lt"/>
                          <a:ea typeface="+mn-ea"/>
                          <a:cs typeface="+mn-ea"/>
                          <a:sym typeface="+mn-lt"/>
                        </a:rPr>
                        <a:t>X</a:t>
                      </a:r>
                      <a:r>
                        <a:rPr lang="zh-CN" altLang="en-US" sz="1200" kern="100" dirty="0">
                          <a:effectLst/>
                          <a:latin typeface="+mn-lt"/>
                          <a:ea typeface="+mn-ea"/>
                          <a:cs typeface="+mn-ea"/>
                          <a:sym typeface="+mn-lt"/>
                        </a:rPr>
                        <a:t>平台上由英国经济与社会研究委员会执行主席</a:t>
                      </a:r>
                      <a:r>
                        <a:rPr lang="en-US" altLang="zh-CN" sz="1200" kern="100" dirty="0">
                          <a:effectLst/>
                          <a:latin typeface="+mn-lt"/>
                          <a:ea typeface="+mn-ea"/>
                          <a:cs typeface="+mn-ea"/>
                          <a:sym typeface="+mn-lt"/>
                        </a:rPr>
                        <a:t>Stian Westlake</a:t>
                      </a:r>
                      <a:r>
                        <a:rPr lang="zh-CN" altLang="en-US" sz="1200" kern="100" dirty="0">
                          <a:effectLst/>
                          <a:latin typeface="+mn-lt"/>
                          <a:ea typeface="+mn-ea"/>
                          <a:cs typeface="+mn-ea"/>
                          <a:sym typeface="+mn-lt"/>
                        </a:rPr>
                        <a:t>主持有关</a:t>
                      </a:r>
                      <a:r>
                        <a:rPr lang="en-US" altLang="zh-CN" sz="1200" kern="100" dirty="0" err="1">
                          <a:effectLst/>
                          <a:latin typeface="+mn-lt"/>
                          <a:ea typeface="+mn-ea"/>
                          <a:cs typeface="+mn-ea"/>
                          <a:sym typeface="+mn-lt"/>
                        </a:rPr>
                        <a:t>UKRI</a:t>
                      </a:r>
                      <a:r>
                        <a:rPr lang="zh-CN" altLang="en-US" sz="1200" kern="100" dirty="0">
                          <a:effectLst/>
                          <a:latin typeface="+mn-lt"/>
                          <a:ea typeface="+mn-ea"/>
                          <a:cs typeface="+mn-ea"/>
                          <a:sym typeface="+mn-lt"/>
                        </a:rPr>
                        <a:t>投资的讨论</a:t>
                      </a:r>
                      <a:endParaRPr lang="en-CA" sz="1200" kern="100" dirty="0">
                        <a:effectLst/>
                        <a:latin typeface="+mn-lt"/>
                        <a:ea typeface="+mn-ea"/>
                        <a:cs typeface="+mn-ea"/>
                        <a:sym typeface="+mn-lt"/>
                      </a:endParaRPr>
                    </a:p>
                  </a:txBody>
                  <a:tcPr marL="47480" marR="47480" marT="0" marB="0">
                    <a:solidFill>
                      <a:schemeClr val="bg1"/>
                    </a:solidFill>
                  </a:tcPr>
                </a:tc>
                <a:extLst>
                  <a:ext uri="{0D108BD9-81ED-4DB2-BD59-A6C34878D82A}">
                    <a16:rowId xmlns:a16="http://schemas.microsoft.com/office/drawing/2014/main" val="10009"/>
                  </a:ext>
                </a:extLst>
              </a:tr>
              <a:tr h="373236">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CA" altLang="zh-CN" sz="1200" b="0" kern="100" dirty="0">
                          <a:solidFill>
                            <a:srgbClr val="254776"/>
                          </a:solidFill>
                          <a:effectLst/>
                          <a:latin typeface="+mn-lt"/>
                          <a:ea typeface="+mn-ea"/>
                          <a:cs typeface="+mn-ea"/>
                          <a:sym typeface="+mn-lt"/>
                        </a:rPr>
                        <a:t>2024</a:t>
                      </a:r>
                      <a:r>
                        <a:rPr lang="zh-CN" altLang="en-US" sz="1200" b="0" kern="100" dirty="0">
                          <a:solidFill>
                            <a:srgbClr val="254776"/>
                          </a:solidFill>
                          <a:effectLst/>
                          <a:latin typeface="+mn-lt"/>
                          <a:ea typeface="+mn-ea"/>
                          <a:cs typeface="+mn-ea"/>
                          <a:sym typeface="+mn-lt"/>
                        </a:rPr>
                        <a:t>年</a:t>
                      </a:r>
                      <a:r>
                        <a:rPr lang="en-US" altLang="zh-CN" sz="1200" b="0" kern="100" dirty="0">
                          <a:solidFill>
                            <a:srgbClr val="254776"/>
                          </a:solidFill>
                          <a:effectLst/>
                          <a:latin typeface="+mn-lt"/>
                          <a:ea typeface="+mn-ea"/>
                          <a:cs typeface="+mn-ea"/>
                          <a:sym typeface="+mn-lt"/>
                        </a:rPr>
                        <a:t>10</a:t>
                      </a:r>
                      <a:r>
                        <a:rPr lang="zh-CN" altLang="en-US" sz="1200" b="0" kern="100" dirty="0">
                          <a:solidFill>
                            <a:srgbClr val="254776"/>
                          </a:solidFill>
                          <a:effectLst/>
                          <a:latin typeface="+mn-lt"/>
                          <a:ea typeface="+mn-ea"/>
                          <a:cs typeface="+mn-ea"/>
                          <a:sym typeface="+mn-lt"/>
                        </a:rPr>
                        <a:t>月</a:t>
                      </a:r>
                      <a:r>
                        <a:rPr lang="en-US" altLang="zh-CN" sz="1200" b="0" kern="100" dirty="0">
                          <a:solidFill>
                            <a:srgbClr val="254776"/>
                          </a:solidFill>
                          <a:effectLst/>
                          <a:latin typeface="+mn-lt"/>
                          <a:ea typeface="+mn-ea"/>
                          <a:cs typeface="+mn-ea"/>
                          <a:sym typeface="+mn-lt"/>
                        </a:rPr>
                        <a:t>2</a:t>
                      </a:r>
                      <a:r>
                        <a:rPr lang="zh-CN" altLang="en-US" sz="1200" b="0" kern="100" dirty="0">
                          <a:solidFill>
                            <a:srgbClr val="254776"/>
                          </a:solidFill>
                          <a:effectLst/>
                          <a:latin typeface="+mn-lt"/>
                          <a:ea typeface="+mn-ea"/>
                          <a:cs typeface="+mn-ea"/>
                          <a:sym typeface="+mn-lt"/>
                        </a:rPr>
                        <a:t>日</a:t>
                      </a:r>
                      <a:endParaRPr lang="en-CA" altLang="zh-CN" sz="1200" b="0" kern="100" dirty="0">
                        <a:solidFill>
                          <a:srgbClr val="254776"/>
                        </a:solidFill>
                        <a:effectLst/>
                        <a:latin typeface="+mn-lt"/>
                        <a:ea typeface="+mn-ea"/>
                        <a:cs typeface="+mn-ea"/>
                        <a:sym typeface="+mn-lt"/>
                      </a:endParaRPr>
                    </a:p>
                  </a:txBody>
                  <a:tcPr marL="47480" marR="47480" marT="0" marB="0">
                    <a:solidFill>
                      <a:srgbClr val="F5E4ED"/>
                    </a:solidFill>
                  </a:tcPr>
                </a:tc>
                <a:tc>
                  <a:txBody>
                    <a:bodyPr/>
                    <a:lstStyle/>
                    <a:p>
                      <a:pPr algn="l">
                        <a:spcAft>
                          <a:spcPts val="300"/>
                        </a:spcAft>
                      </a:pPr>
                      <a:r>
                        <a:rPr lang="zh-CN" altLang="en-US" sz="1200" u="sng" kern="100" dirty="0">
                          <a:solidFill>
                            <a:schemeClr val="tx1"/>
                          </a:solidFill>
                          <a:effectLst/>
                          <a:latin typeface="+mn-lt"/>
                          <a:ea typeface="+mn-ea"/>
                          <a:cs typeface="+mn-ea"/>
                          <a:sym typeface="+mn-lt"/>
                          <a:hlinkClick r:id="rId11"/>
                        </a:rPr>
                        <a:t>“证据银行”助力作出更优决策</a:t>
                      </a:r>
                      <a:endParaRPr lang="en-CA" sz="1200" kern="100" dirty="0">
                        <a:solidFill>
                          <a:schemeClr val="tx1"/>
                        </a:solidFill>
                        <a:effectLst/>
                        <a:latin typeface="+mn-lt"/>
                        <a:ea typeface="+mn-ea"/>
                        <a:cs typeface="+mn-ea"/>
                        <a:sym typeface="+mn-lt"/>
                      </a:endParaRPr>
                    </a:p>
                  </a:txBody>
                  <a:tcPr marL="47480" marR="47480" marT="0" marB="0">
                    <a:solidFill>
                      <a:srgbClr val="F5E4ED"/>
                    </a:solidFill>
                  </a:tcPr>
                </a:tc>
                <a:tc>
                  <a:txBody>
                    <a:bodyPr/>
                    <a:lstStyle/>
                    <a:p>
                      <a:pPr algn="l">
                        <a:spcAft>
                          <a:spcPts val="300"/>
                        </a:spcAft>
                      </a:pP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金融时报</a:t>
                      </a:r>
                      <a:r>
                        <a:rPr lang="en-US" altLang="zh-CN" sz="1200" kern="100" dirty="0">
                          <a:effectLst/>
                          <a:latin typeface="+mn-lt"/>
                          <a:ea typeface="+mn-ea"/>
                          <a:cs typeface="+mn-ea"/>
                          <a:sym typeface="+mn-lt"/>
                        </a:rPr>
                        <a:t>》</a:t>
                      </a:r>
                      <a:r>
                        <a:rPr lang="zh-CN" altLang="en-US" sz="1200" kern="100" dirty="0">
                          <a:effectLst/>
                          <a:latin typeface="+mn-lt"/>
                          <a:ea typeface="+mn-ea"/>
                          <a:cs typeface="+mn-ea"/>
                          <a:sym typeface="+mn-lt"/>
                        </a:rPr>
                        <a:t>关于宣布两项资金的新闻报道</a:t>
                      </a:r>
                      <a:endParaRPr lang="en-CA" sz="300" kern="100" dirty="0">
                        <a:effectLst/>
                        <a:latin typeface="+mn-lt"/>
                        <a:ea typeface="+mn-ea"/>
                        <a:cs typeface="+mn-ea"/>
                        <a:sym typeface="+mn-lt"/>
                      </a:endParaRPr>
                    </a:p>
                    <a:p>
                      <a:pPr algn="l">
                        <a:spcAft>
                          <a:spcPts val="300"/>
                        </a:spcAft>
                      </a:pPr>
                      <a:endParaRPr lang="en-CA" sz="300" kern="100" dirty="0">
                        <a:effectLst/>
                        <a:latin typeface="+mn-lt"/>
                        <a:ea typeface="+mn-ea"/>
                        <a:cs typeface="+mn-ea"/>
                        <a:sym typeface="+mn-lt"/>
                      </a:endParaRPr>
                    </a:p>
                    <a:p>
                      <a:pPr algn="l">
                        <a:spcAft>
                          <a:spcPts val="300"/>
                        </a:spcAft>
                      </a:pPr>
                      <a:endParaRPr lang="en-CA" sz="1200" kern="100" dirty="0">
                        <a:effectLst/>
                        <a:latin typeface="+mn-lt"/>
                        <a:ea typeface="+mn-ea"/>
                        <a:cs typeface="+mn-ea"/>
                        <a:sym typeface="+mn-lt"/>
                      </a:endParaRPr>
                    </a:p>
                  </a:txBody>
                  <a:tcPr marL="47480" marR="47480" marT="0" marB="0">
                    <a:solidFill>
                      <a:srgbClr val="F5E4ED"/>
                    </a:solidFill>
                  </a:tcPr>
                </a:tc>
                <a:extLst>
                  <a:ext uri="{0D108BD9-81ED-4DB2-BD59-A6C34878D82A}">
                    <a16:rowId xmlns:a16="http://schemas.microsoft.com/office/drawing/2014/main" val="10010"/>
                  </a:ext>
                </a:extLst>
              </a:tr>
            </a:tbl>
          </a:graphicData>
        </a:graphic>
      </p:graphicFrame>
    </p:spTree>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2xpa1y35">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2xpa1y35">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2xpa1y35">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Props1.xml><?xml version="1.0" encoding="utf-8"?>
<ds:datastoreItem xmlns:ds="http://schemas.openxmlformats.org/officeDocument/2006/customXml" ds:itemID="{290A3FEE-4E95-40F5-A7D2-D696DE35F0EF}">
  <ds:schemaRefs/>
</ds:datastoreItem>
</file>

<file path=customXml/itemProps2.xml><?xml version="1.0" encoding="utf-8"?>
<ds:datastoreItem xmlns:ds="http://schemas.openxmlformats.org/officeDocument/2006/customXml" ds:itemID="{11998BD1-7B99-4C0F-A478-9BA7D4D9D8B0}">
  <ds:schemaRefs/>
</ds:datastoreItem>
</file>

<file path=customXml/itemProps3.xml><?xml version="1.0" encoding="utf-8"?>
<ds:datastoreItem xmlns:ds="http://schemas.openxmlformats.org/officeDocument/2006/customXml" ds:itemID="{769483B2-BEB8-41F2-8FEC-E8F0D26003C6}">
  <ds:schemaRefs>
    <ds:schemaRef ds:uri="http://purl.org/dc/elements/1.1/"/>
    <ds:schemaRef ds:uri="http://schemas.microsoft.com/office/2006/documentManagement/types"/>
    <ds:schemaRef ds:uri="599eec1d-e27c-4128-92a4-19001b8afe14"/>
    <ds:schemaRef ds:uri="http://purl.org/dc/terms/"/>
    <ds:schemaRef ds:uri="0408fcbc-2e10-4461-bee0-724c01b46ae9"/>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834</TotalTime>
  <Words>749</Words>
  <Application>Microsoft Macintosh PowerPoint</Application>
  <PresentationFormat>Widescreen</PresentationFormat>
  <Paragraphs>36</Paragraphs>
  <Slides>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Arial</vt:lpstr>
      <vt:lpstr>Calibri</vt:lpstr>
      <vt:lpstr>Courier New</vt:lpstr>
      <vt:lpstr>Times New Roman</vt:lpstr>
      <vt:lpstr>Wellcome</vt:lpstr>
      <vt:lpstr>Wingdings</vt:lpstr>
      <vt:lpstr>RISE</vt:lpstr>
      <vt:lpstr>ESN-CA</vt:lpstr>
      <vt:lpstr>GCESC</vt:lpstr>
      <vt:lpstr>智库报告、期刊、补充声明和其他系列行动都为ESIC公告的发布起到了推动作用</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474</cp:revision>
  <cp:lastPrinted>2023-05-24T15:22:00Z</cp:lastPrinted>
  <dcterms:created xsi:type="dcterms:W3CDTF">2017-04-21T15:41:00Z</dcterms:created>
  <dcterms:modified xsi:type="dcterms:W3CDTF">2025-02-21T18:10:53Z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y fmtid="{D5CDD505-2E9C-101B-9397-08002B2CF9AE}" pid="5" name="ICV">
    <vt:lpwstr>AEE7EAC4B026476BBFF98C5E0B1AE379_12</vt:lpwstr>
  </property>
  <property fmtid="{D5CDD505-2E9C-101B-9397-08002B2CF9AE}" pid="6" name="KSOProductBuildVer">
    <vt:lpwstr>2052-12.1.0.20260</vt:lpwstr>
  </property>
</Properties>
</file>