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657" r:id="rId5"/>
    <p:sldMasterId id="2147483665" r:id="rId6"/>
  </p:sldMasterIdLst>
  <p:notesMasterIdLst>
    <p:notesMasterId r:id="rId8"/>
  </p:notesMasterIdLst>
  <p:handoutMasterIdLst>
    <p:handoutMasterId r:id="rId9"/>
  </p:handoutMasterIdLst>
  <p:sldIdLst>
    <p:sldId id="1230" r:id="rId7"/>
  </p:sldIdLst>
  <p:sldSz cx="12192000" cy="6858000"/>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66"/>
    <a:srgbClr val="6699CC"/>
    <a:srgbClr val="254776"/>
    <a:srgbClr val="000000"/>
    <a:srgbClr val="F5E4ED"/>
    <a:srgbClr val="CC76A6"/>
    <a:srgbClr val="E9F7FB"/>
    <a:srgbClr val="F2F2F2"/>
    <a:srgbClr val="FF3156"/>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showGuide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1#2">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CB9AEDE-84B3-2B42-A60A-C71026654F3A}" type="doc">
      <dgm:prSet loTypeId="urn:microsoft.com/office/officeart/2005/8/layout/vList3" loCatId="list" qsTypeId="urn:microsoft.com/office/officeart/2005/8/quickstyle/simple1#2" qsCatId="simple" csTypeId="urn:microsoft.com/office/officeart/2005/8/colors/accent4_1#2" csCatId="accent4" phldr="1"/>
      <dgm:spPr/>
      <dgm:t>
        <a:bodyPr/>
        <a:lstStyle/>
        <a:p>
          <a:endParaRPr lang="en-US"/>
        </a:p>
      </dgm:t>
    </dgm:pt>
    <dgm:pt modelId="{5621BF8B-A89C-CF43-9339-B3BD230298BE}">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快速发展的“</a:t>
          </a:r>
          <a:r>
            <a:rPr lang="zh-CN" altLang="en-US" sz="1500" b="1" dirty="0">
              <a:latin typeface="+mn-lt"/>
              <a:ea typeface="+mn-ea"/>
              <a:cs typeface="+mn-ea"/>
              <a:sym typeface="+mn-lt"/>
            </a:rPr>
            <a:t>多重危机</a:t>
          </a:r>
          <a:r>
            <a:rPr lang="zh-CN" altLang="en-US" sz="1500" dirty="0">
              <a:latin typeface="+mn-lt"/>
              <a:ea typeface="+mn-ea"/>
              <a:cs typeface="+mn-ea"/>
              <a:sym typeface="+mn-lt"/>
            </a:rPr>
            <a:t>”时代和人工智能的迅猛进展意味着现在比以往任何时候都更需要证据支持</a:t>
          </a:r>
        </a:p>
      </dgm:t>
    </dgm:pt>
    <dgm:pt modelId="{33453604-4593-A34D-8C2D-5C32FB468AFB}" type="parTrans" cxnId="{FFD89AAD-DEB3-C14B-9BA8-3016B35CEA38}">
      <dgm:prSet/>
      <dgm:spPr/>
      <dgm:t>
        <a:bodyPr/>
        <a:lstStyle/>
        <a:p>
          <a:endParaRPr lang="en-US"/>
        </a:p>
      </dgm:t>
    </dgm:pt>
    <dgm:pt modelId="{B43FB03A-ECC7-0A4A-9B69-DA7023FD219A}" type="sibTrans" cxnId="{FFD89AAD-DEB3-C14B-9BA8-3016B35CEA38}">
      <dgm:prSet/>
      <dgm:spPr/>
      <dgm:t>
        <a:bodyPr/>
        <a:lstStyle/>
        <a:p>
          <a:endParaRPr lang="en-US"/>
        </a:p>
      </dgm:t>
    </dgm:pt>
    <dgm:pt modelId="{7A6E4A3F-0CB6-C240-8B6F-9CBD183704B2}">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b="0" dirty="0">
              <a:latin typeface="+mn-lt"/>
              <a:ea typeface="+mn-ea"/>
              <a:cs typeface="+mn-ea"/>
              <a:sym typeface="+mn-lt"/>
            </a:rPr>
            <a:t>超快速证据支持</a:t>
          </a:r>
          <a:r>
            <a:rPr lang="zh-CN" altLang="en-US" sz="1500" b="1" dirty="0">
              <a:latin typeface="+mn-lt"/>
              <a:ea typeface="+mn-ea"/>
              <a:cs typeface="+mn-ea"/>
              <a:sym typeface="+mn-lt"/>
            </a:rPr>
            <a:t>试点</a:t>
          </a:r>
          <a:r>
            <a:rPr lang="zh-CN" altLang="en-US" sz="1500" b="0" dirty="0">
              <a:latin typeface="+mn-lt"/>
              <a:ea typeface="+mn-ea"/>
              <a:cs typeface="+mn-ea"/>
              <a:sym typeface="+mn-lt"/>
            </a:rPr>
            <a:t>和“总承包商”模型正在证明其性价比并建立需求</a:t>
          </a:r>
        </a:p>
      </dgm:t>
    </dgm:pt>
    <dgm:pt modelId="{F26903BF-8110-8443-BA3B-CD37A89701B8}" type="parTrans" cxnId="{7FB3302F-15CD-4147-9722-20D05036DBAE}">
      <dgm:prSet/>
      <dgm:spPr/>
      <dgm:t>
        <a:bodyPr/>
        <a:lstStyle/>
        <a:p>
          <a:endParaRPr lang="en-US"/>
        </a:p>
      </dgm:t>
    </dgm:pt>
    <dgm:pt modelId="{E86E94BF-0E84-A44F-950B-7E04912376CD}" type="sibTrans" cxnId="{7FB3302F-15CD-4147-9722-20D05036DBAE}">
      <dgm:prSet/>
      <dgm:spPr/>
      <dgm:t>
        <a:bodyPr/>
        <a:lstStyle/>
        <a:p>
          <a:endParaRPr lang="en-US"/>
        </a:p>
      </dgm:t>
    </dgm:pt>
    <dgm:pt modelId="{C84924AB-0BB2-144E-BC53-907CA609C2B8}">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证据支持机制越来越多地与咨询和决策过程“向上”</a:t>
          </a:r>
          <a:r>
            <a:rPr lang="zh-CN" altLang="en-US" sz="1500" b="1" dirty="0">
              <a:latin typeface="+mn-lt"/>
              <a:ea typeface="+mn-ea"/>
              <a:cs typeface="+mn-ea"/>
              <a:sym typeface="+mn-lt"/>
            </a:rPr>
            <a:t>对齐</a:t>
          </a:r>
          <a:r>
            <a:rPr lang="zh-CN" altLang="en-US" sz="1500" dirty="0">
              <a:latin typeface="+mn-lt"/>
              <a:ea typeface="+mn-ea"/>
              <a:cs typeface="+mn-ea"/>
              <a:sym typeface="+mn-lt"/>
            </a:rPr>
            <a:t>， 同时也“向外”与学习和改进平台</a:t>
          </a:r>
          <a:r>
            <a:rPr lang="zh-CN" altLang="en-US" sz="1500" b="0" dirty="0">
              <a:latin typeface="+mn-lt"/>
              <a:ea typeface="+mn-ea"/>
              <a:cs typeface="+mn-ea"/>
              <a:sym typeface="+mn-lt"/>
            </a:rPr>
            <a:t>接轨</a:t>
          </a:r>
        </a:p>
      </dgm:t>
    </dgm:pt>
    <dgm:pt modelId="{63F9B001-C44C-004E-AC3B-9C166CD303C5}" type="parTrans" cxnId="{23FA4B80-D6FB-C643-A79A-3E19C00397D4}">
      <dgm:prSet/>
      <dgm:spPr/>
      <dgm:t>
        <a:bodyPr/>
        <a:lstStyle/>
        <a:p>
          <a:endParaRPr lang="en-US"/>
        </a:p>
      </dgm:t>
    </dgm:pt>
    <dgm:pt modelId="{54C00796-DA03-1C4A-957E-873DA5DA49CB}" type="sibTrans" cxnId="{23FA4B80-D6FB-C643-A79A-3E19C00397D4}">
      <dgm:prSet/>
      <dgm:spPr/>
      <dgm:t>
        <a:bodyPr/>
        <a:lstStyle/>
        <a:p>
          <a:endParaRPr lang="en-US"/>
        </a:p>
      </dgm:t>
    </dgm:pt>
    <dgm:pt modelId="{83D75B34-A069-3C4F-AB79-4F0C95ECD065}">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b="0" dirty="0">
              <a:latin typeface="+mn-lt"/>
              <a:ea typeface="+mn-ea"/>
              <a:cs typeface="+mn-ea"/>
              <a:sym typeface="+mn-lt"/>
            </a:rPr>
            <a:t>在教育、发展和卫生等关键领域，正在兴起</a:t>
          </a:r>
          <a:r>
            <a:rPr lang="zh-CN" altLang="en-US" sz="1500" b="1" dirty="0">
              <a:latin typeface="+mn-lt"/>
              <a:ea typeface="+mn-ea"/>
              <a:cs typeface="+mn-ea"/>
              <a:sym typeface="+mn-lt"/>
            </a:rPr>
            <a:t>跨国</a:t>
          </a:r>
          <a:r>
            <a:rPr lang="zh-CN" altLang="en-US" sz="1500" b="0" dirty="0">
              <a:latin typeface="+mn-lt"/>
              <a:ea typeface="+mn-ea"/>
              <a:cs typeface="+mn-ea"/>
              <a:sym typeface="+mn-lt"/>
            </a:rPr>
            <a:t>的证据支持合作</a:t>
          </a:r>
        </a:p>
      </dgm:t>
    </dgm:pt>
    <dgm:pt modelId="{6C176271-5812-804F-82D5-17F4E0A7EC04}" type="parTrans" cxnId="{44DC2DA5-4AA3-994C-94DC-FA1A4D7E14E7}">
      <dgm:prSet/>
      <dgm:spPr/>
      <dgm:t>
        <a:bodyPr/>
        <a:lstStyle/>
        <a:p>
          <a:endParaRPr lang="en-US"/>
        </a:p>
      </dgm:t>
    </dgm:pt>
    <dgm:pt modelId="{AD4DA94D-3651-524C-A6A8-E547F8F9E6CF}" type="sibTrans" cxnId="{44DC2DA5-4AA3-994C-94DC-FA1A4D7E14E7}">
      <dgm:prSet/>
      <dgm:spPr/>
      <dgm:t>
        <a:bodyPr/>
        <a:lstStyle/>
        <a:p>
          <a:endParaRPr lang="en-US"/>
        </a:p>
      </dgm:t>
    </dgm:pt>
    <dgm:pt modelId="{ADBF7018-8593-354C-94DE-F04060BEFDBB}">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b="1" dirty="0">
              <a:latin typeface="+mn-lt"/>
              <a:ea typeface="+mn-ea"/>
              <a:cs typeface="+mn-ea"/>
              <a:sym typeface="+mn-lt"/>
            </a:rPr>
            <a:t>各种形式的证据</a:t>
          </a:r>
          <a:r>
            <a:rPr lang="zh-CN" altLang="en-US" sz="1500" dirty="0">
              <a:latin typeface="+mn-lt"/>
              <a:ea typeface="+mn-ea"/>
              <a:cs typeface="+mn-ea"/>
              <a:sym typeface="+mn-lt"/>
            </a:rPr>
            <a:t>之间的协作也开始涌现，例如评估和证据综合</a:t>
          </a:r>
        </a:p>
      </dgm:t>
    </dgm:pt>
    <dgm:pt modelId="{B1DE1010-5A4C-D046-A54A-5DA54D565865}" type="parTrans" cxnId="{A24E5127-F34E-3743-81B6-0C9F8EE6E75C}">
      <dgm:prSet/>
      <dgm:spPr/>
      <dgm:t>
        <a:bodyPr/>
        <a:lstStyle/>
        <a:p>
          <a:endParaRPr lang="en-US"/>
        </a:p>
      </dgm:t>
    </dgm:pt>
    <dgm:pt modelId="{F4EB9522-A5D9-1445-82F7-38EB8C6CFBB8}" type="sibTrans" cxnId="{A24E5127-F34E-3743-81B6-0C9F8EE6E75C}">
      <dgm:prSet/>
      <dgm:spPr/>
      <dgm:t>
        <a:bodyPr/>
        <a:lstStyle/>
        <a:p>
          <a:endParaRPr lang="en-US"/>
        </a:p>
      </dgm:t>
    </dgm:pt>
    <dgm:pt modelId="{471E1D56-6489-4647-904C-F554CA5E1620}">
      <dgm:prSet custT="1"/>
      <dgm:spPr>
        <a:gradFill flip="none" rotWithShape="0">
          <a:gsLst>
            <a:gs pos="0">
              <a:schemeClr val="accent4">
                <a:alpha val="55000"/>
              </a:schemeClr>
            </a:gs>
            <a:gs pos="100000">
              <a:schemeClr val="bg1"/>
            </a:gs>
          </a:gsLst>
          <a:lin ang="0" scaled="1"/>
          <a:tileRect/>
        </a:gradFill>
        <a:ln>
          <a:noFill/>
        </a:ln>
      </dgm:spPr>
      <dgm:t>
        <a:bodyPr/>
        <a:lstStyle/>
        <a:p>
          <a:pPr algn="l"/>
          <a:r>
            <a:rPr lang="zh-CN" altLang="en-US" sz="1500" dirty="0">
              <a:latin typeface="+mn-lt"/>
              <a:ea typeface="+mn-ea"/>
              <a:cs typeface="+mn-ea"/>
              <a:sym typeface="+mn-lt"/>
            </a:rPr>
            <a:t>证据支持体系快速评估指引我们向需要“</a:t>
          </a:r>
          <a:r>
            <a:rPr lang="zh-CN" altLang="en-US" sz="1500" b="1" dirty="0">
              <a:latin typeface="+mn-lt"/>
              <a:ea typeface="+mn-ea"/>
              <a:cs typeface="+mn-ea"/>
              <a:sym typeface="+mn-lt"/>
            </a:rPr>
            <a:t>植根的沃土</a:t>
          </a:r>
          <a:r>
            <a:rPr lang="zh-CN" altLang="en-US" sz="1500" dirty="0">
              <a:latin typeface="+mn-lt"/>
              <a:ea typeface="+mn-ea"/>
              <a:cs typeface="+mn-ea"/>
              <a:sym typeface="+mn-lt"/>
            </a:rPr>
            <a:t>”前进</a:t>
          </a:r>
        </a:p>
      </dgm:t>
    </dgm:pt>
    <dgm:pt modelId="{E965A3D4-BD78-CA4C-9A7C-AE87BA421D94}" type="parTrans" cxnId="{ACFBD32D-565E-354F-8C80-30CE4F12DDED}">
      <dgm:prSet/>
      <dgm:spPr/>
      <dgm:t>
        <a:bodyPr/>
        <a:lstStyle/>
        <a:p>
          <a:endParaRPr lang="en-US"/>
        </a:p>
      </dgm:t>
    </dgm:pt>
    <dgm:pt modelId="{9DE66468-CC8A-144A-BA73-4C83A4342D39}" type="sibTrans" cxnId="{ACFBD32D-565E-354F-8C80-30CE4F12DDED}">
      <dgm:prSet/>
      <dgm:spPr/>
      <dgm:t>
        <a:bodyPr/>
        <a:lstStyle/>
        <a:p>
          <a:endParaRPr lang="en-US"/>
        </a:p>
      </dgm:t>
    </dgm:pt>
    <dgm:pt modelId="{041D3300-1B96-714A-81F2-AC490AFAB30E}" type="pres">
      <dgm:prSet presAssocID="{FCB9AEDE-84B3-2B42-A60A-C71026654F3A}" presName="linearFlow" presStyleCnt="0">
        <dgm:presLayoutVars>
          <dgm:dir/>
          <dgm:resizeHandles val="exact"/>
        </dgm:presLayoutVars>
      </dgm:prSet>
      <dgm:spPr/>
    </dgm:pt>
    <dgm:pt modelId="{47568B1D-E252-7549-9B1D-DC017996F5AE}" type="pres">
      <dgm:prSet presAssocID="{5621BF8B-A89C-CF43-9339-B3BD230298BE}" presName="composite" presStyleCnt="0"/>
      <dgm:spPr/>
    </dgm:pt>
    <dgm:pt modelId="{6595AB10-FC48-2D48-B020-198390FBD631}" type="pres">
      <dgm:prSet presAssocID="{5621BF8B-A89C-CF43-9339-B3BD230298BE}" presName="imgShp" presStyleLbl="fgImgPlace1" presStyleIdx="0" presStyleCnt="6" custLinFactNeighborX="-1" custLinFactNeighborY="1463"/>
      <dgm:spPr/>
    </dgm:pt>
    <dgm:pt modelId="{D36C29F6-F56E-8249-9374-40E3F2F2427C}" type="pres">
      <dgm:prSet presAssocID="{5621BF8B-A89C-CF43-9339-B3BD230298BE}" presName="txShp" presStyleLbl="node1" presStyleIdx="0" presStyleCnt="6" custLinFactNeighborY="2737">
        <dgm:presLayoutVars>
          <dgm:bulletEnabled val="1"/>
        </dgm:presLayoutVars>
      </dgm:prSet>
      <dgm:spPr/>
    </dgm:pt>
    <dgm:pt modelId="{1DDBCC45-70E2-A349-A720-071EEAFCAC49}" type="pres">
      <dgm:prSet presAssocID="{B43FB03A-ECC7-0A4A-9B69-DA7023FD219A}" presName="spacing" presStyleCnt="0"/>
      <dgm:spPr/>
    </dgm:pt>
    <dgm:pt modelId="{26986DE6-D323-AD43-B78C-12871DE5E62B}" type="pres">
      <dgm:prSet presAssocID="{7A6E4A3F-0CB6-C240-8B6F-9CBD183704B2}" presName="composite" presStyleCnt="0"/>
      <dgm:spPr/>
    </dgm:pt>
    <dgm:pt modelId="{5EB99F6E-837F-FC46-8007-9656AD01B489}" type="pres">
      <dgm:prSet presAssocID="{7A6E4A3F-0CB6-C240-8B6F-9CBD183704B2}" presName="imgShp" presStyleLbl="fgImgPlace1" presStyleIdx="1" presStyleCnt="6"/>
      <dgm:spPr/>
    </dgm:pt>
    <dgm:pt modelId="{4B5C28AC-35BA-3646-B8BB-096F8423EECB}" type="pres">
      <dgm:prSet presAssocID="{7A6E4A3F-0CB6-C240-8B6F-9CBD183704B2}" presName="txShp" presStyleLbl="node1" presStyleIdx="1" presStyleCnt="6">
        <dgm:presLayoutVars>
          <dgm:bulletEnabled val="1"/>
        </dgm:presLayoutVars>
      </dgm:prSet>
      <dgm:spPr/>
    </dgm:pt>
    <dgm:pt modelId="{A6818BEB-2ABF-AA4B-B82C-4175D7F82313}" type="pres">
      <dgm:prSet presAssocID="{E86E94BF-0E84-A44F-950B-7E04912376CD}" presName="spacing" presStyleCnt="0"/>
      <dgm:spPr/>
    </dgm:pt>
    <dgm:pt modelId="{F15D642D-D88F-2D4F-AA80-C877298A5ACA}" type="pres">
      <dgm:prSet presAssocID="{C84924AB-0BB2-144E-BC53-907CA609C2B8}" presName="composite" presStyleCnt="0"/>
      <dgm:spPr/>
    </dgm:pt>
    <dgm:pt modelId="{95035AFB-1917-584D-A0D1-DB2633A1A33B}" type="pres">
      <dgm:prSet presAssocID="{C84924AB-0BB2-144E-BC53-907CA609C2B8}" presName="imgShp" presStyleLbl="fgImgPlace1" presStyleIdx="2" presStyleCnt="6"/>
      <dgm:spPr/>
    </dgm:pt>
    <dgm:pt modelId="{D2EE4AC4-2881-434A-AD8C-40A4B3C892DA}" type="pres">
      <dgm:prSet presAssocID="{C84924AB-0BB2-144E-BC53-907CA609C2B8}" presName="txShp" presStyleLbl="node1" presStyleIdx="2" presStyleCnt="6">
        <dgm:presLayoutVars>
          <dgm:bulletEnabled val="1"/>
        </dgm:presLayoutVars>
      </dgm:prSet>
      <dgm:spPr/>
    </dgm:pt>
    <dgm:pt modelId="{ABA188BE-24E5-1445-9389-54E4C814062D}" type="pres">
      <dgm:prSet presAssocID="{54C00796-DA03-1C4A-957E-873DA5DA49CB}" presName="spacing" presStyleCnt="0"/>
      <dgm:spPr/>
    </dgm:pt>
    <dgm:pt modelId="{20AAE6EE-5585-7D48-BEEF-476F8BB1E5F3}" type="pres">
      <dgm:prSet presAssocID="{83D75B34-A069-3C4F-AB79-4F0C95ECD065}" presName="composite" presStyleCnt="0"/>
      <dgm:spPr/>
    </dgm:pt>
    <dgm:pt modelId="{DD37C77D-EAEC-AB4B-A978-136EF07F3C2F}" type="pres">
      <dgm:prSet presAssocID="{83D75B34-A069-3C4F-AB79-4F0C95ECD065}" presName="imgShp" presStyleLbl="fgImgPlace1" presStyleIdx="3" presStyleCnt="6"/>
      <dgm:spPr/>
    </dgm:pt>
    <dgm:pt modelId="{37724D44-7132-E349-8855-7479CBF8E2E2}" type="pres">
      <dgm:prSet presAssocID="{83D75B34-A069-3C4F-AB79-4F0C95ECD065}" presName="txShp" presStyleLbl="node1" presStyleIdx="3" presStyleCnt="6">
        <dgm:presLayoutVars>
          <dgm:bulletEnabled val="1"/>
        </dgm:presLayoutVars>
      </dgm:prSet>
      <dgm:spPr/>
    </dgm:pt>
    <dgm:pt modelId="{EC1AFB21-8D33-BE4A-B421-2CFDBB8B5784}" type="pres">
      <dgm:prSet presAssocID="{AD4DA94D-3651-524C-A6A8-E547F8F9E6CF}" presName="spacing" presStyleCnt="0"/>
      <dgm:spPr/>
    </dgm:pt>
    <dgm:pt modelId="{219D6C5A-BB40-7743-B666-707D352F97E2}" type="pres">
      <dgm:prSet presAssocID="{ADBF7018-8593-354C-94DE-F04060BEFDBB}" presName="composite" presStyleCnt="0"/>
      <dgm:spPr/>
    </dgm:pt>
    <dgm:pt modelId="{DAF88DC8-C01B-BA49-9B0B-8D086652252B}" type="pres">
      <dgm:prSet presAssocID="{ADBF7018-8593-354C-94DE-F04060BEFDBB}" presName="imgShp" presStyleLbl="fgImgPlace1" presStyleIdx="4" presStyleCnt="6"/>
      <dgm:spPr/>
    </dgm:pt>
    <dgm:pt modelId="{8353F155-64AB-EC43-A4FD-5E6B7D558AF5}" type="pres">
      <dgm:prSet presAssocID="{ADBF7018-8593-354C-94DE-F04060BEFDBB}" presName="txShp" presStyleLbl="node1" presStyleIdx="4" presStyleCnt="6">
        <dgm:presLayoutVars>
          <dgm:bulletEnabled val="1"/>
        </dgm:presLayoutVars>
      </dgm:prSet>
      <dgm:spPr/>
    </dgm:pt>
    <dgm:pt modelId="{E52ADCD1-B74A-A64C-8845-C0DA76CF2B97}" type="pres">
      <dgm:prSet presAssocID="{F4EB9522-A5D9-1445-82F7-38EB8C6CFBB8}" presName="spacing" presStyleCnt="0"/>
      <dgm:spPr/>
    </dgm:pt>
    <dgm:pt modelId="{86F03FF6-2A3A-7D48-A05B-B83D5F466FFA}" type="pres">
      <dgm:prSet presAssocID="{471E1D56-6489-4647-904C-F554CA5E1620}" presName="composite" presStyleCnt="0"/>
      <dgm:spPr/>
    </dgm:pt>
    <dgm:pt modelId="{3A334A99-C56A-8A45-9DE0-DA3F3FEDA2DB}" type="pres">
      <dgm:prSet presAssocID="{471E1D56-6489-4647-904C-F554CA5E1620}" presName="imgShp" presStyleLbl="fgImgPlace1" presStyleIdx="5" presStyleCnt="6"/>
      <dgm:spPr/>
    </dgm:pt>
    <dgm:pt modelId="{21E90F92-3F00-B241-8CB8-0E7D7E6D55DE}" type="pres">
      <dgm:prSet presAssocID="{471E1D56-6489-4647-904C-F554CA5E1620}" presName="txShp" presStyleLbl="node1" presStyleIdx="5" presStyleCnt="6">
        <dgm:presLayoutVars>
          <dgm:bulletEnabled val="1"/>
        </dgm:presLayoutVars>
      </dgm:prSet>
      <dgm:spPr/>
    </dgm:pt>
  </dgm:ptLst>
  <dgm:cxnLst>
    <dgm:cxn modelId="{A24E5127-F34E-3743-81B6-0C9F8EE6E75C}" srcId="{FCB9AEDE-84B3-2B42-A60A-C71026654F3A}" destId="{ADBF7018-8593-354C-94DE-F04060BEFDBB}" srcOrd="4" destOrd="0" parTransId="{B1DE1010-5A4C-D046-A54A-5DA54D565865}" sibTransId="{F4EB9522-A5D9-1445-82F7-38EB8C6CFBB8}"/>
    <dgm:cxn modelId="{ACFBD32D-565E-354F-8C80-30CE4F12DDED}" srcId="{FCB9AEDE-84B3-2B42-A60A-C71026654F3A}" destId="{471E1D56-6489-4647-904C-F554CA5E1620}" srcOrd="5" destOrd="0" parTransId="{E965A3D4-BD78-CA4C-9A7C-AE87BA421D94}" sibTransId="{9DE66468-CC8A-144A-BA73-4C83A4342D39}"/>
    <dgm:cxn modelId="{7FB3302F-15CD-4147-9722-20D05036DBAE}" srcId="{FCB9AEDE-84B3-2B42-A60A-C71026654F3A}" destId="{7A6E4A3F-0CB6-C240-8B6F-9CBD183704B2}" srcOrd="1" destOrd="0" parTransId="{F26903BF-8110-8443-BA3B-CD37A89701B8}" sibTransId="{E86E94BF-0E84-A44F-950B-7E04912376CD}"/>
    <dgm:cxn modelId="{03078164-11C6-B941-93D1-8D6E4D4E45BB}" type="presOf" srcId="{7A6E4A3F-0CB6-C240-8B6F-9CBD183704B2}" destId="{4B5C28AC-35BA-3646-B8BB-096F8423EECB}" srcOrd="0" destOrd="0" presId="urn:microsoft.com/office/officeart/2005/8/layout/vList3"/>
    <dgm:cxn modelId="{23FA4B80-D6FB-C643-A79A-3E19C00397D4}" srcId="{FCB9AEDE-84B3-2B42-A60A-C71026654F3A}" destId="{C84924AB-0BB2-144E-BC53-907CA609C2B8}" srcOrd="2" destOrd="0" parTransId="{63F9B001-C44C-004E-AC3B-9C166CD303C5}" sibTransId="{54C00796-DA03-1C4A-957E-873DA5DA49CB}"/>
    <dgm:cxn modelId="{88D3B5A2-70E8-B643-A19C-F0205628168A}" type="presOf" srcId="{FCB9AEDE-84B3-2B42-A60A-C71026654F3A}" destId="{041D3300-1B96-714A-81F2-AC490AFAB30E}" srcOrd="0" destOrd="0" presId="urn:microsoft.com/office/officeart/2005/8/layout/vList3"/>
    <dgm:cxn modelId="{44DC2DA5-4AA3-994C-94DC-FA1A4D7E14E7}" srcId="{FCB9AEDE-84B3-2B42-A60A-C71026654F3A}" destId="{83D75B34-A069-3C4F-AB79-4F0C95ECD065}" srcOrd="3" destOrd="0" parTransId="{6C176271-5812-804F-82D5-17F4E0A7EC04}" sibTransId="{AD4DA94D-3651-524C-A6A8-E547F8F9E6CF}"/>
    <dgm:cxn modelId="{FFD89AAD-DEB3-C14B-9BA8-3016B35CEA38}" srcId="{FCB9AEDE-84B3-2B42-A60A-C71026654F3A}" destId="{5621BF8B-A89C-CF43-9339-B3BD230298BE}" srcOrd="0" destOrd="0" parTransId="{33453604-4593-A34D-8C2D-5C32FB468AFB}" sibTransId="{B43FB03A-ECC7-0A4A-9B69-DA7023FD219A}"/>
    <dgm:cxn modelId="{9A600AC4-FD4D-584C-920D-689B66447065}" type="presOf" srcId="{83D75B34-A069-3C4F-AB79-4F0C95ECD065}" destId="{37724D44-7132-E349-8855-7479CBF8E2E2}" srcOrd="0" destOrd="0" presId="urn:microsoft.com/office/officeart/2005/8/layout/vList3"/>
    <dgm:cxn modelId="{ECA487C8-F112-5646-A70A-BC023D655327}" type="presOf" srcId="{5621BF8B-A89C-CF43-9339-B3BD230298BE}" destId="{D36C29F6-F56E-8249-9374-40E3F2F2427C}" srcOrd="0" destOrd="0" presId="urn:microsoft.com/office/officeart/2005/8/layout/vList3"/>
    <dgm:cxn modelId="{7D1920ED-D701-1044-81BF-CA6DA03CFEB1}" type="presOf" srcId="{ADBF7018-8593-354C-94DE-F04060BEFDBB}" destId="{8353F155-64AB-EC43-A4FD-5E6B7D558AF5}" srcOrd="0" destOrd="0" presId="urn:microsoft.com/office/officeart/2005/8/layout/vList3"/>
    <dgm:cxn modelId="{AF6932ED-FC1B-6246-9BEE-C2895261E358}" type="presOf" srcId="{471E1D56-6489-4647-904C-F554CA5E1620}" destId="{21E90F92-3F00-B241-8CB8-0E7D7E6D55DE}" srcOrd="0" destOrd="0" presId="urn:microsoft.com/office/officeart/2005/8/layout/vList3"/>
    <dgm:cxn modelId="{CE1033EF-F399-E147-AFC5-FB3B3DD378C6}" type="presOf" srcId="{C84924AB-0BB2-144E-BC53-907CA609C2B8}" destId="{D2EE4AC4-2881-434A-AD8C-40A4B3C892DA}" srcOrd="0" destOrd="0" presId="urn:microsoft.com/office/officeart/2005/8/layout/vList3"/>
    <dgm:cxn modelId="{0FC501C5-484D-1D4B-9E6E-D247F6AA249F}" type="presParOf" srcId="{041D3300-1B96-714A-81F2-AC490AFAB30E}" destId="{47568B1D-E252-7549-9B1D-DC017996F5AE}" srcOrd="0" destOrd="0" presId="urn:microsoft.com/office/officeart/2005/8/layout/vList3"/>
    <dgm:cxn modelId="{0CA14764-472A-334D-8C56-332562E6517D}" type="presParOf" srcId="{47568B1D-E252-7549-9B1D-DC017996F5AE}" destId="{6595AB10-FC48-2D48-B020-198390FBD631}" srcOrd="0" destOrd="0" presId="urn:microsoft.com/office/officeart/2005/8/layout/vList3"/>
    <dgm:cxn modelId="{33AE1E48-F8D6-CC4C-A5B7-B2A3F394FF78}" type="presParOf" srcId="{47568B1D-E252-7549-9B1D-DC017996F5AE}" destId="{D36C29F6-F56E-8249-9374-40E3F2F2427C}" srcOrd="1" destOrd="0" presId="urn:microsoft.com/office/officeart/2005/8/layout/vList3"/>
    <dgm:cxn modelId="{11290662-8145-2347-942F-D378A2A030AB}" type="presParOf" srcId="{041D3300-1B96-714A-81F2-AC490AFAB30E}" destId="{1DDBCC45-70E2-A349-A720-071EEAFCAC49}" srcOrd="1" destOrd="0" presId="urn:microsoft.com/office/officeart/2005/8/layout/vList3"/>
    <dgm:cxn modelId="{BC7C7D6B-4787-E943-B148-8CE13AF952BC}" type="presParOf" srcId="{041D3300-1B96-714A-81F2-AC490AFAB30E}" destId="{26986DE6-D323-AD43-B78C-12871DE5E62B}" srcOrd="2" destOrd="0" presId="urn:microsoft.com/office/officeart/2005/8/layout/vList3"/>
    <dgm:cxn modelId="{B0D658E7-EFDD-F54F-A38F-ADAC13D519A2}" type="presParOf" srcId="{26986DE6-D323-AD43-B78C-12871DE5E62B}" destId="{5EB99F6E-837F-FC46-8007-9656AD01B489}" srcOrd="0" destOrd="0" presId="urn:microsoft.com/office/officeart/2005/8/layout/vList3"/>
    <dgm:cxn modelId="{C8E23B11-B84F-C742-931F-45CFAD48525B}" type="presParOf" srcId="{26986DE6-D323-AD43-B78C-12871DE5E62B}" destId="{4B5C28AC-35BA-3646-B8BB-096F8423EECB}" srcOrd="1" destOrd="0" presId="urn:microsoft.com/office/officeart/2005/8/layout/vList3"/>
    <dgm:cxn modelId="{E39964ED-A9D8-5344-8141-2D1E339DE7EB}" type="presParOf" srcId="{041D3300-1B96-714A-81F2-AC490AFAB30E}" destId="{A6818BEB-2ABF-AA4B-B82C-4175D7F82313}" srcOrd="3" destOrd="0" presId="urn:microsoft.com/office/officeart/2005/8/layout/vList3"/>
    <dgm:cxn modelId="{5E83745C-D07F-534F-A830-1C75840CB040}" type="presParOf" srcId="{041D3300-1B96-714A-81F2-AC490AFAB30E}" destId="{F15D642D-D88F-2D4F-AA80-C877298A5ACA}" srcOrd="4" destOrd="0" presId="urn:microsoft.com/office/officeart/2005/8/layout/vList3"/>
    <dgm:cxn modelId="{A375B04A-584A-224F-9E6C-265BD8EE340F}" type="presParOf" srcId="{F15D642D-D88F-2D4F-AA80-C877298A5ACA}" destId="{95035AFB-1917-584D-A0D1-DB2633A1A33B}" srcOrd="0" destOrd="0" presId="urn:microsoft.com/office/officeart/2005/8/layout/vList3"/>
    <dgm:cxn modelId="{B6E23A44-58BC-304D-A2F1-D2E3C464E8CD}" type="presParOf" srcId="{F15D642D-D88F-2D4F-AA80-C877298A5ACA}" destId="{D2EE4AC4-2881-434A-AD8C-40A4B3C892DA}" srcOrd="1" destOrd="0" presId="urn:microsoft.com/office/officeart/2005/8/layout/vList3"/>
    <dgm:cxn modelId="{5F322107-09C0-3946-AEAA-CE79E08B02FF}" type="presParOf" srcId="{041D3300-1B96-714A-81F2-AC490AFAB30E}" destId="{ABA188BE-24E5-1445-9389-54E4C814062D}" srcOrd="5" destOrd="0" presId="urn:microsoft.com/office/officeart/2005/8/layout/vList3"/>
    <dgm:cxn modelId="{33741E50-8720-D044-B145-69F530E5D7F8}" type="presParOf" srcId="{041D3300-1B96-714A-81F2-AC490AFAB30E}" destId="{20AAE6EE-5585-7D48-BEEF-476F8BB1E5F3}" srcOrd="6" destOrd="0" presId="urn:microsoft.com/office/officeart/2005/8/layout/vList3"/>
    <dgm:cxn modelId="{E8EB403C-CF86-0C46-B614-DFAB4C83BC8E}" type="presParOf" srcId="{20AAE6EE-5585-7D48-BEEF-476F8BB1E5F3}" destId="{DD37C77D-EAEC-AB4B-A978-136EF07F3C2F}" srcOrd="0" destOrd="0" presId="urn:microsoft.com/office/officeart/2005/8/layout/vList3"/>
    <dgm:cxn modelId="{813EE001-A3B0-4242-B64A-84D652C73189}" type="presParOf" srcId="{20AAE6EE-5585-7D48-BEEF-476F8BB1E5F3}" destId="{37724D44-7132-E349-8855-7479CBF8E2E2}" srcOrd="1" destOrd="0" presId="urn:microsoft.com/office/officeart/2005/8/layout/vList3"/>
    <dgm:cxn modelId="{CFF530C7-4247-894A-BDE2-89395A2CD913}" type="presParOf" srcId="{041D3300-1B96-714A-81F2-AC490AFAB30E}" destId="{EC1AFB21-8D33-BE4A-B421-2CFDBB8B5784}" srcOrd="7" destOrd="0" presId="urn:microsoft.com/office/officeart/2005/8/layout/vList3"/>
    <dgm:cxn modelId="{64720F1A-9A11-5A41-8772-2D9F4B94F6FF}" type="presParOf" srcId="{041D3300-1B96-714A-81F2-AC490AFAB30E}" destId="{219D6C5A-BB40-7743-B666-707D352F97E2}" srcOrd="8" destOrd="0" presId="urn:microsoft.com/office/officeart/2005/8/layout/vList3"/>
    <dgm:cxn modelId="{FFEE925E-6718-DC40-B6F5-8EF8C9028B34}" type="presParOf" srcId="{219D6C5A-BB40-7743-B666-707D352F97E2}" destId="{DAF88DC8-C01B-BA49-9B0B-8D086652252B}" srcOrd="0" destOrd="0" presId="urn:microsoft.com/office/officeart/2005/8/layout/vList3"/>
    <dgm:cxn modelId="{149B7A08-AA93-3A48-BC6C-49A248C5B418}" type="presParOf" srcId="{219D6C5A-BB40-7743-B666-707D352F97E2}" destId="{8353F155-64AB-EC43-A4FD-5E6B7D558AF5}" srcOrd="1" destOrd="0" presId="urn:microsoft.com/office/officeart/2005/8/layout/vList3"/>
    <dgm:cxn modelId="{CBD3B2B1-C94B-AF4D-98C7-E58D1FE00042}" type="presParOf" srcId="{041D3300-1B96-714A-81F2-AC490AFAB30E}" destId="{E52ADCD1-B74A-A64C-8845-C0DA76CF2B97}" srcOrd="9" destOrd="0" presId="urn:microsoft.com/office/officeart/2005/8/layout/vList3"/>
    <dgm:cxn modelId="{620CF1D3-E7DA-4647-B87B-711B3E6F2F2A}" type="presParOf" srcId="{041D3300-1B96-714A-81F2-AC490AFAB30E}" destId="{86F03FF6-2A3A-7D48-A05B-B83D5F466FFA}" srcOrd="10" destOrd="0" presId="urn:microsoft.com/office/officeart/2005/8/layout/vList3"/>
    <dgm:cxn modelId="{FF696B44-7DD5-7D40-A9FB-E5B2394D5EF3}" type="presParOf" srcId="{86F03FF6-2A3A-7D48-A05B-B83D5F466FFA}" destId="{3A334A99-C56A-8A45-9DE0-DA3F3FEDA2DB}" srcOrd="0" destOrd="0" presId="urn:microsoft.com/office/officeart/2005/8/layout/vList3"/>
    <dgm:cxn modelId="{E08797FD-12CF-B64B-A6AF-1989A2545C44}" type="presParOf" srcId="{86F03FF6-2A3A-7D48-A05B-B83D5F466FFA}" destId="{21E90F92-3F00-B241-8CB8-0E7D7E6D55D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29F6-F56E-8249-9374-40E3F2F2427C}">
      <dsp:nvSpPr>
        <dsp:cNvPr id="0" name=""/>
        <dsp:cNvSpPr/>
      </dsp:nvSpPr>
      <dsp:spPr>
        <a:xfrm rot="10800000">
          <a:off x="1950970" y="16709"/>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快速发展的“</a:t>
          </a:r>
          <a:r>
            <a:rPr lang="zh-CN" altLang="en-US" sz="1500" b="1" kern="1200" dirty="0">
              <a:latin typeface="+mn-lt"/>
              <a:ea typeface="+mn-ea"/>
              <a:cs typeface="+mn-ea"/>
              <a:sym typeface="+mn-lt"/>
            </a:rPr>
            <a:t>多重危机</a:t>
          </a:r>
          <a:r>
            <a:rPr lang="zh-CN" altLang="en-US" sz="1500" kern="1200" dirty="0">
              <a:latin typeface="+mn-lt"/>
              <a:ea typeface="+mn-ea"/>
              <a:cs typeface="+mn-ea"/>
              <a:sym typeface="+mn-lt"/>
            </a:rPr>
            <a:t>”时代和人工智能的迅猛进展意味着现在比以往任何时候都更需要证据支持</a:t>
          </a:r>
        </a:p>
      </dsp:txBody>
      <dsp:txXfrm rot="10800000">
        <a:off x="2089882" y="16709"/>
        <a:ext cx="7055229" cy="555650"/>
      </dsp:txXfrm>
    </dsp:sp>
    <dsp:sp modelId="{6595AB10-FC48-2D48-B020-198390FBD631}">
      <dsp:nvSpPr>
        <dsp:cNvPr id="0" name=""/>
        <dsp:cNvSpPr/>
      </dsp:nvSpPr>
      <dsp:spPr>
        <a:xfrm>
          <a:off x="1673139" y="9630"/>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C28AC-35BA-3646-B8BB-096F8423EECB}">
      <dsp:nvSpPr>
        <dsp:cNvPr id="0" name=""/>
        <dsp:cNvSpPr/>
      </dsp:nvSpPr>
      <dsp:spPr>
        <a:xfrm rot="10800000">
          <a:off x="1950970" y="715380"/>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b="0" kern="1200" dirty="0">
              <a:latin typeface="+mn-lt"/>
              <a:ea typeface="+mn-ea"/>
              <a:cs typeface="+mn-ea"/>
              <a:sym typeface="+mn-lt"/>
            </a:rPr>
            <a:t>超快速证据支持</a:t>
          </a:r>
          <a:r>
            <a:rPr lang="zh-CN" altLang="en-US" sz="1500" b="1" kern="1200" dirty="0">
              <a:latin typeface="+mn-lt"/>
              <a:ea typeface="+mn-ea"/>
              <a:cs typeface="+mn-ea"/>
              <a:sym typeface="+mn-lt"/>
            </a:rPr>
            <a:t>试点</a:t>
          </a:r>
          <a:r>
            <a:rPr lang="zh-CN" altLang="en-US" sz="1500" b="0" kern="1200" dirty="0">
              <a:latin typeface="+mn-lt"/>
              <a:ea typeface="+mn-ea"/>
              <a:cs typeface="+mn-ea"/>
              <a:sym typeface="+mn-lt"/>
            </a:rPr>
            <a:t>和“总承包商”模型正在证明其性价比并建立需求</a:t>
          </a:r>
        </a:p>
      </dsp:txBody>
      <dsp:txXfrm rot="10800000">
        <a:off x="2089882" y="715380"/>
        <a:ext cx="7055229" cy="555650"/>
      </dsp:txXfrm>
    </dsp:sp>
    <dsp:sp modelId="{5EB99F6E-837F-FC46-8007-9656AD01B489}">
      <dsp:nvSpPr>
        <dsp:cNvPr id="0" name=""/>
        <dsp:cNvSpPr/>
      </dsp:nvSpPr>
      <dsp:spPr>
        <a:xfrm>
          <a:off x="1673145" y="715380"/>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E4AC4-2881-434A-AD8C-40A4B3C892DA}">
      <dsp:nvSpPr>
        <dsp:cNvPr id="0" name=""/>
        <dsp:cNvSpPr/>
      </dsp:nvSpPr>
      <dsp:spPr>
        <a:xfrm rot="10800000">
          <a:off x="1950970" y="1429259"/>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证据支持机制越来越多地与咨询和决策过程“向上”</a:t>
          </a:r>
          <a:r>
            <a:rPr lang="zh-CN" altLang="en-US" sz="1500" b="1" kern="1200" dirty="0">
              <a:latin typeface="+mn-lt"/>
              <a:ea typeface="+mn-ea"/>
              <a:cs typeface="+mn-ea"/>
              <a:sym typeface="+mn-lt"/>
            </a:rPr>
            <a:t>对齐</a:t>
          </a:r>
          <a:r>
            <a:rPr lang="zh-CN" altLang="en-US" sz="1500" kern="1200" dirty="0">
              <a:latin typeface="+mn-lt"/>
              <a:ea typeface="+mn-ea"/>
              <a:cs typeface="+mn-ea"/>
              <a:sym typeface="+mn-lt"/>
            </a:rPr>
            <a:t>， 同时也“向外”与学习和改进平台</a:t>
          </a:r>
          <a:r>
            <a:rPr lang="zh-CN" altLang="en-US" sz="1500" b="0" kern="1200" dirty="0">
              <a:latin typeface="+mn-lt"/>
              <a:ea typeface="+mn-ea"/>
              <a:cs typeface="+mn-ea"/>
              <a:sym typeface="+mn-lt"/>
            </a:rPr>
            <a:t>接轨</a:t>
          </a:r>
        </a:p>
      </dsp:txBody>
      <dsp:txXfrm rot="10800000">
        <a:off x="2089882" y="1429259"/>
        <a:ext cx="7055229" cy="555650"/>
      </dsp:txXfrm>
    </dsp:sp>
    <dsp:sp modelId="{95035AFB-1917-584D-A0D1-DB2633A1A33B}">
      <dsp:nvSpPr>
        <dsp:cNvPr id="0" name=""/>
        <dsp:cNvSpPr/>
      </dsp:nvSpPr>
      <dsp:spPr>
        <a:xfrm>
          <a:off x="1673145" y="1429259"/>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24D44-7132-E349-8855-7479CBF8E2E2}">
      <dsp:nvSpPr>
        <dsp:cNvPr id="0" name=""/>
        <dsp:cNvSpPr/>
      </dsp:nvSpPr>
      <dsp:spPr>
        <a:xfrm rot="10800000">
          <a:off x="1950970" y="2143138"/>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b="0" kern="1200" dirty="0">
              <a:latin typeface="+mn-lt"/>
              <a:ea typeface="+mn-ea"/>
              <a:cs typeface="+mn-ea"/>
              <a:sym typeface="+mn-lt"/>
            </a:rPr>
            <a:t>在教育、发展和卫生等关键领域，正在兴起</a:t>
          </a:r>
          <a:r>
            <a:rPr lang="zh-CN" altLang="en-US" sz="1500" b="1" kern="1200" dirty="0">
              <a:latin typeface="+mn-lt"/>
              <a:ea typeface="+mn-ea"/>
              <a:cs typeface="+mn-ea"/>
              <a:sym typeface="+mn-lt"/>
            </a:rPr>
            <a:t>跨国</a:t>
          </a:r>
          <a:r>
            <a:rPr lang="zh-CN" altLang="en-US" sz="1500" b="0" kern="1200" dirty="0">
              <a:latin typeface="+mn-lt"/>
              <a:ea typeface="+mn-ea"/>
              <a:cs typeface="+mn-ea"/>
              <a:sym typeface="+mn-lt"/>
            </a:rPr>
            <a:t>的证据支持合作</a:t>
          </a:r>
        </a:p>
      </dsp:txBody>
      <dsp:txXfrm rot="10800000">
        <a:off x="2089882" y="2143138"/>
        <a:ext cx="7055229" cy="555650"/>
      </dsp:txXfrm>
    </dsp:sp>
    <dsp:sp modelId="{DD37C77D-EAEC-AB4B-A978-136EF07F3C2F}">
      <dsp:nvSpPr>
        <dsp:cNvPr id="0" name=""/>
        <dsp:cNvSpPr/>
      </dsp:nvSpPr>
      <dsp:spPr>
        <a:xfrm>
          <a:off x="1673145" y="2143138"/>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3F155-64AB-EC43-A4FD-5E6B7D558AF5}">
      <dsp:nvSpPr>
        <dsp:cNvPr id="0" name=""/>
        <dsp:cNvSpPr/>
      </dsp:nvSpPr>
      <dsp:spPr>
        <a:xfrm rot="10800000">
          <a:off x="1950970" y="2857017"/>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b="1" kern="1200" dirty="0">
              <a:latin typeface="+mn-lt"/>
              <a:ea typeface="+mn-ea"/>
              <a:cs typeface="+mn-ea"/>
              <a:sym typeface="+mn-lt"/>
            </a:rPr>
            <a:t>各种形式的证据</a:t>
          </a:r>
          <a:r>
            <a:rPr lang="zh-CN" altLang="en-US" sz="1500" kern="1200" dirty="0">
              <a:latin typeface="+mn-lt"/>
              <a:ea typeface="+mn-ea"/>
              <a:cs typeface="+mn-ea"/>
              <a:sym typeface="+mn-lt"/>
            </a:rPr>
            <a:t>之间的协作也开始涌现，例如评估和证据综合</a:t>
          </a:r>
        </a:p>
      </dsp:txBody>
      <dsp:txXfrm rot="10800000">
        <a:off x="2089882" y="2857017"/>
        <a:ext cx="7055229" cy="555650"/>
      </dsp:txXfrm>
    </dsp:sp>
    <dsp:sp modelId="{DAF88DC8-C01B-BA49-9B0B-8D086652252B}">
      <dsp:nvSpPr>
        <dsp:cNvPr id="0" name=""/>
        <dsp:cNvSpPr/>
      </dsp:nvSpPr>
      <dsp:spPr>
        <a:xfrm>
          <a:off x="1673145" y="2857017"/>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E90F92-3F00-B241-8CB8-0E7D7E6D55DE}">
      <dsp:nvSpPr>
        <dsp:cNvPr id="0" name=""/>
        <dsp:cNvSpPr/>
      </dsp:nvSpPr>
      <dsp:spPr>
        <a:xfrm rot="10800000">
          <a:off x="1950970" y="3570896"/>
          <a:ext cx="7194141" cy="555650"/>
        </a:xfrm>
        <a:prstGeom prst="homePlate">
          <a:avLst/>
        </a:prstGeom>
        <a:gradFill flip="none" rotWithShape="0">
          <a:gsLst>
            <a:gs pos="0">
              <a:schemeClr val="accent4">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027" tIns="57150" rIns="106680" bIns="57150" numCol="1" spcCol="1270" anchor="ctr" anchorCtr="0">
          <a:noAutofit/>
        </a:bodyPr>
        <a:lstStyle/>
        <a:p>
          <a:pPr marL="0" lvl="0" indent="0" algn="l" defTabSz="666750">
            <a:lnSpc>
              <a:spcPct val="90000"/>
            </a:lnSpc>
            <a:spcBef>
              <a:spcPct val="0"/>
            </a:spcBef>
            <a:spcAft>
              <a:spcPct val="35000"/>
            </a:spcAft>
            <a:buNone/>
          </a:pPr>
          <a:r>
            <a:rPr lang="zh-CN" altLang="en-US" sz="1500" kern="1200" dirty="0">
              <a:latin typeface="+mn-lt"/>
              <a:ea typeface="+mn-ea"/>
              <a:cs typeface="+mn-ea"/>
              <a:sym typeface="+mn-lt"/>
            </a:rPr>
            <a:t>证据支持体系快速评估指引我们向需要“</a:t>
          </a:r>
          <a:r>
            <a:rPr lang="zh-CN" altLang="en-US" sz="1500" b="1" kern="1200" dirty="0">
              <a:latin typeface="+mn-lt"/>
              <a:ea typeface="+mn-ea"/>
              <a:cs typeface="+mn-ea"/>
              <a:sym typeface="+mn-lt"/>
            </a:rPr>
            <a:t>植根的沃土</a:t>
          </a:r>
          <a:r>
            <a:rPr lang="zh-CN" altLang="en-US" sz="1500" kern="1200" dirty="0">
              <a:latin typeface="+mn-lt"/>
              <a:ea typeface="+mn-ea"/>
              <a:cs typeface="+mn-ea"/>
              <a:sym typeface="+mn-lt"/>
            </a:rPr>
            <a:t>”前进</a:t>
          </a:r>
        </a:p>
      </dsp:txBody>
      <dsp:txXfrm rot="10800000">
        <a:off x="2089882" y="3570896"/>
        <a:ext cx="7055229" cy="555650"/>
      </dsp:txXfrm>
    </dsp:sp>
    <dsp:sp modelId="{3A334A99-C56A-8A45-9DE0-DA3F3FEDA2DB}">
      <dsp:nvSpPr>
        <dsp:cNvPr id="0" name=""/>
        <dsp:cNvSpPr/>
      </dsp:nvSpPr>
      <dsp:spPr>
        <a:xfrm>
          <a:off x="1673145" y="3570896"/>
          <a:ext cx="555650" cy="555650"/>
        </a:xfrm>
        <a:prstGeom prst="ellipse">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2/21/25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9F3A7FF-300E-B84F-A2D0-CDCDE713DCB9}" type="datetimeFigureOut">
              <a:rPr lang="en-US" smtClean="0"/>
              <a:t>2/21/25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C11621C-3EA7-C342-A130-13C6D43C8C01}"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b="0" i="0" kern="1200">
        <a:solidFill>
          <a:schemeClr val="tx1"/>
        </a:solidFill>
        <a:latin typeface="Arial" panose="020B0604020202020204" pitchFamily="34" charset="0"/>
        <a:ea typeface="+mn-ea"/>
        <a:cs typeface="+mn-cs"/>
      </a:defRPr>
    </a:lvl1pPr>
    <a:lvl2pPr marL="609600" algn="l" defTabSz="1219200" rtl="0" eaLnBrk="1" latinLnBrk="0" hangingPunct="1">
      <a:defRPr sz="1600" b="0" i="0" kern="1200">
        <a:solidFill>
          <a:schemeClr val="tx1"/>
        </a:solidFill>
        <a:latin typeface="Arial" panose="020B0604020202020204" pitchFamily="34" charset="0"/>
        <a:ea typeface="+mn-ea"/>
        <a:cs typeface="+mn-cs"/>
      </a:defRPr>
    </a:lvl2pPr>
    <a:lvl3pPr marL="1219200" algn="l" defTabSz="1219200" rtl="0" eaLnBrk="1" latinLnBrk="0" hangingPunct="1">
      <a:defRPr sz="1600" b="0" i="0" kern="1200">
        <a:solidFill>
          <a:schemeClr val="tx1"/>
        </a:solidFill>
        <a:latin typeface="Arial" panose="020B0604020202020204" pitchFamily="34" charset="0"/>
        <a:ea typeface="+mn-ea"/>
        <a:cs typeface="+mn-cs"/>
      </a:defRPr>
    </a:lvl3pPr>
    <a:lvl4pPr marL="1828800" algn="l" defTabSz="1219200" rtl="0" eaLnBrk="1" latinLnBrk="0" hangingPunct="1">
      <a:defRPr sz="1600" b="0" i="0" kern="1200">
        <a:solidFill>
          <a:schemeClr val="tx1"/>
        </a:solidFill>
        <a:latin typeface="Arial" panose="020B0604020202020204" pitchFamily="34" charset="0"/>
        <a:ea typeface="+mn-ea"/>
        <a:cs typeface="+mn-cs"/>
      </a:defRPr>
    </a:lvl4pPr>
    <a:lvl5pPr marL="2438400" algn="l" defTabSz="1219200" rtl="0" eaLnBrk="1" latinLnBrk="0" hangingPunct="1">
      <a:defRPr sz="1600" b="0" i="0" kern="1200">
        <a:solidFill>
          <a:schemeClr val="tx1"/>
        </a:solidFill>
        <a:latin typeface="Arial" panose="020B0604020202020204" pitchFamily="34" charset="0"/>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alphaModFix amt="16000"/>
          </a:blip>
          <a:srcRect/>
          <a:stretch>
            <a:fillRect/>
          </a:stretch>
        </p:blipFill>
        <p:spPr>
          <a:xfrm>
            <a:off x="0" y="0"/>
            <a:ext cx="12192000" cy="6250905"/>
          </a:xfrm>
          <a:prstGeom prst="rect">
            <a:avLst/>
          </a:prstGeom>
        </p:spPr>
      </p:pic>
      <p:pic>
        <p:nvPicPr>
          <p:cNvPr id="7" name="Picture 6"/>
          <p:cNvPicPr>
            <a:picLocks noChangeAspect="1"/>
          </p:cNvPicPr>
          <p:nvPr userDrawn="1"/>
        </p:nvPicPr>
        <p:blipFill>
          <a:blip r:embed="rId3" cstate="email"/>
          <a:srcRect/>
          <a:stretch>
            <a:fillRect/>
          </a:stretch>
        </p:blipFill>
        <p:spPr>
          <a:xfrm>
            <a:off x="1" y="0"/>
            <a:ext cx="12204356" cy="6250905"/>
          </a:xfrm>
          <a:prstGeom prst="rect">
            <a:avLst/>
          </a:prstGeom>
        </p:spPr>
      </p:pic>
      <p:sp>
        <p:nvSpPr>
          <p:cNvPr id="4" name="Rectangle 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a:endParaRPr>
          </a:p>
        </p:txBody>
      </p:sp>
      <p:pic>
        <p:nvPicPr>
          <p:cNvPr id="14" name="Picture 13"/>
          <p:cNvPicPr>
            <a:picLocks noChangeAspect="1"/>
          </p:cNvPicPr>
          <p:nvPr userDrawn="1"/>
        </p:nvPicPr>
        <p:blipFill>
          <a:blip r:embed="rId4" cstate="email"/>
          <a:srcRect/>
          <a:stretch>
            <a:fill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5" cstate="email"/>
          <a:srcRect/>
          <a:stretch>
            <a:fillRect/>
          </a:stretch>
        </p:blipFill>
        <p:spPr>
          <a:xfrm>
            <a:off x="242771" y="215797"/>
            <a:ext cx="2124660" cy="745379"/>
          </a:xfrm>
          <a:prstGeom prst="rect">
            <a:avLst/>
          </a:prstGeom>
        </p:spPr>
      </p:pic>
      <p:sp>
        <p:nvSpPr>
          <p:cNvPr id="19" name="Text Placeholder 18"/>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p:cNvPicPr>
            <a:picLocks noChangeAspect="1"/>
          </p:cNvPicPr>
          <p:nvPr userDrawn="1"/>
        </p:nvPicPr>
        <p:blipFill>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181881" y="6335488"/>
            <a:ext cx="2151952" cy="476188"/>
          </a:xfrm>
          <a:prstGeom prst="rect">
            <a:avLst/>
          </a:prstGeom>
          <a:noFill/>
        </p:spPr>
      </p:pic>
      <p:pic>
        <p:nvPicPr>
          <p:cNvPr id="6" name="Picture 5"/>
          <p:cNvPicPr>
            <a:picLocks noChangeAspect="1"/>
          </p:cNvPicPr>
          <p:nvPr userDrawn="1"/>
        </p:nvPicPr>
        <p:blipFill rotWithShape="1">
          <a:blip r:embed="rId8"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9">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9" name="Picture 8"/>
          <p:cNvPicPr>
            <a:picLocks noChangeAspect="1"/>
          </p:cNvPicPr>
          <p:nvPr userDrawn="1"/>
        </p:nvPicPr>
        <p:blipFill>
          <a:blip r:embed="rId10" cstate="email"/>
          <a:srcRect/>
          <a:stretch>
            <a:fillRect/>
          </a:stretch>
        </p:blipFill>
        <p:spPr>
          <a:xfrm>
            <a:off x="5062154" y="6375257"/>
            <a:ext cx="1433240" cy="43641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5000"/>
            <a:duotone>
              <a:schemeClr val="accent3">
                <a:shade val="45000"/>
                <a:satMod val="135000"/>
              </a:schemeClr>
              <a:prstClr val="white"/>
            </a:duotone>
          </a:blip>
          <a:srcRect/>
          <a:stretch>
            <a:fill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5">
                <a:solidFill>
                  <a:schemeClr val="tx1"/>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sp>
        <p:nvSpPr>
          <p:cNvPr id="10" name="URL"/>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email"/>
          <a:srcRect/>
          <a:stretch>
            <a:fillRect/>
          </a:stretch>
        </p:blipFill>
        <p:spPr>
          <a:xfrm>
            <a:off x="251796" y="310697"/>
            <a:ext cx="3564276" cy="754180"/>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4" name="Picture 3"/>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email"/>
          <a:srcRect/>
          <a:stretch>
            <a:fillRect/>
          </a:stretch>
        </p:blipFill>
        <p:spPr>
          <a:xfrm>
            <a:off x="272595" y="6353621"/>
            <a:ext cx="1871412" cy="3959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6" name="Picture 5"/>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3" cstate="email"/>
          <a:srcRect/>
          <a:stretch>
            <a:fillRect/>
          </a:stretch>
        </p:blipFill>
        <p:spPr>
          <a:xfrm>
            <a:off x="272594" y="6353621"/>
            <a:ext cx="1871414" cy="395980"/>
          </a:xfrm>
          <a:prstGeom prst="rect">
            <a:avLst/>
          </a:prstGeom>
        </p:spPr>
      </p:pic>
      <p:sp>
        <p:nvSpPr>
          <p:cNvPr id="4"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6000"/>
            <a:duotone>
              <a:schemeClr val="accent3">
                <a:shade val="45000"/>
                <a:satMod val="135000"/>
              </a:schemeClr>
              <a:prstClr val="white"/>
            </a:duotone>
          </a:blip>
          <a:srcRect/>
          <a:stretch>
            <a:fillRect/>
          </a:stretch>
        </p:blipFill>
        <p:spPr>
          <a:xfrm>
            <a:off x="-1" y="0"/>
            <a:ext cx="12192001" cy="6277831"/>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 cstate="email"/>
          <a:srcRect/>
          <a:stretch>
            <a:fillRect/>
          </a:stretch>
        </p:blipFill>
        <p:spPr>
          <a:xfrm>
            <a:off x="272594" y="6353621"/>
            <a:ext cx="1871414" cy="395980"/>
          </a:xfrm>
          <a:prstGeom prst="rect">
            <a:avLst/>
          </a:prstGeom>
        </p:spPr>
      </p:pic>
      <p:sp>
        <p:nvSpPr>
          <p:cNvPr id="9"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p:cNvPicPr>
            <a:picLocks noChangeAspect="1"/>
          </p:cNvPicPr>
          <p:nvPr userDrawn="1"/>
        </p:nvPicPr>
        <p:blipFill rotWithShape="1">
          <a:blip r:embed="rId4" cstate="email"/>
          <a:srcRect/>
          <a:stretch>
            <a:fillRect/>
          </a:stretch>
        </p:blipFill>
        <p:spPr>
          <a:xfrm>
            <a:off x="-2" y="0"/>
            <a:ext cx="4172314" cy="43107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9079658" y="140708"/>
            <a:ext cx="2896355" cy="945597"/>
          </a:xfrm>
          <a:prstGeom prst="rect">
            <a:avLst/>
          </a:prstGeom>
        </p:spPr>
      </p:pic>
      <p:sp>
        <p:nvSpPr>
          <p:cNvPr id="4" name="Rectangle 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panose="020B0604020202020204"/>
            </a:endParaRPr>
          </a:p>
        </p:txBody>
      </p:sp>
      <p:pic>
        <p:nvPicPr>
          <p:cNvPr id="14" name="Picture 13" descr="gcesc-globe.png"/>
          <p:cNvPicPr>
            <a:picLocks noChangeAspect="1"/>
          </p:cNvPicPr>
          <p:nvPr userDrawn="1"/>
        </p:nvPicPr>
        <p:blipFill rotWithShape="1">
          <a:blip r:embed="rId5" cstate="email"/>
          <a:srcRect/>
          <a:stretch>
            <a:fill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5">
                <a:solidFill>
                  <a:srgbClr val="464F55"/>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sp>
        <p:nvSpPr>
          <p:cNvPr id="8"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9079658" y="140708"/>
            <a:ext cx="2896355" cy="945597"/>
          </a:xfrm>
          <a:prstGeom prst="rect">
            <a:avLst/>
          </a:prstGeom>
        </p:spPr>
      </p:pic>
      <p:sp>
        <p:nvSpPr>
          <p:cNvPr id="15" name="URL"/>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p:cNvPicPr>
            <a:picLocks noChangeAspect="1"/>
          </p:cNvPicPr>
          <p:nvPr userDrawn="1"/>
        </p:nvPicPr>
        <p:blipFill>
          <a:blip r:embed="rId5" cstate="email">
            <a:grayscl/>
          </a:blip>
          <a:stretch>
            <a:fillRect/>
          </a:stretch>
        </p:blipFill>
        <p:spPr>
          <a:xfrm>
            <a:off x="190848" y="6334533"/>
            <a:ext cx="122703" cy="122703"/>
          </a:xfrm>
          <a:prstGeom prst="rect">
            <a:avLst/>
          </a:prstGeom>
        </p:spPr>
      </p:pic>
      <p:pic>
        <p:nvPicPr>
          <p:cNvPr id="17" name="Picture 16"/>
          <p:cNvPicPr>
            <a:picLocks noChangeAspect="1"/>
          </p:cNvPicPr>
          <p:nvPr userDrawn="1"/>
        </p:nvPicPr>
        <p:blipFill>
          <a:blip r:embed="rId6" cstate="email">
            <a:grayscl/>
          </a:blip>
          <a:stretch>
            <a:fillRect/>
          </a:stretch>
        </p:blipFill>
        <p:spPr>
          <a:xfrm>
            <a:off x="194438" y="6654903"/>
            <a:ext cx="126293" cy="126293"/>
          </a:xfrm>
          <a:prstGeom prst="rect">
            <a:avLst/>
          </a:prstGeom>
        </p:spPr>
      </p:pic>
      <p:pic>
        <p:nvPicPr>
          <p:cNvPr id="18" name="Picture 17"/>
          <p:cNvPicPr>
            <a:picLocks noChangeAspect="1"/>
          </p:cNvPicPr>
          <p:nvPr userDrawn="1"/>
        </p:nvPicPr>
        <p:blipFill>
          <a:blip r:embed="rId7" cstate="email">
            <a:grayscl/>
          </a:blip>
          <a:stretch>
            <a:fillRect/>
          </a:stretch>
        </p:blipFill>
        <p:spPr>
          <a:xfrm>
            <a:off x="194438" y="6499691"/>
            <a:ext cx="126293" cy="126293"/>
          </a:xfrm>
          <a:prstGeom prst="rect">
            <a:avLst/>
          </a:prstGeom>
        </p:spPr>
      </p:pic>
      <p:sp>
        <p:nvSpPr>
          <p:cNvPr id="19" name="TextBox 18"/>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p:cNvPicPr>
            <a:picLocks noChangeAspect="1"/>
          </p:cNvPicPr>
          <p:nvPr userDrawn="1"/>
        </p:nvPicPr>
        <p:blipFill>
          <a:blip r:embed="rId4" cstate="email">
            <a:grayscl/>
          </a:blip>
          <a:stretch>
            <a:fillRect/>
          </a:stretch>
        </p:blipFill>
        <p:spPr>
          <a:xfrm>
            <a:off x="190844" y="6334530"/>
            <a:ext cx="122703" cy="122703"/>
          </a:xfrm>
          <a:prstGeom prst="rect">
            <a:avLst/>
          </a:prstGeom>
        </p:spPr>
      </p:pic>
      <p:pic>
        <p:nvPicPr>
          <p:cNvPr id="12" name="Picture 11"/>
          <p:cNvPicPr>
            <a:picLocks noChangeAspect="1"/>
          </p:cNvPicPr>
          <p:nvPr userDrawn="1"/>
        </p:nvPicPr>
        <p:blipFill>
          <a:blip r:embed="rId5" cstate="email">
            <a:grayscl/>
          </a:blip>
          <a:stretch>
            <a:fillRect/>
          </a:stretch>
        </p:blipFill>
        <p:spPr>
          <a:xfrm>
            <a:off x="194434" y="6654900"/>
            <a:ext cx="126293" cy="126293"/>
          </a:xfrm>
          <a:prstGeom prst="rect">
            <a:avLst/>
          </a:prstGeom>
        </p:spPr>
      </p:pic>
      <p:pic>
        <p:nvPicPr>
          <p:cNvPr id="13" name="Picture 12"/>
          <p:cNvPicPr>
            <a:picLocks noChangeAspect="1"/>
          </p:cNvPicPr>
          <p:nvPr userDrawn="1"/>
        </p:nvPicPr>
        <p:blipFill>
          <a:blip r:embed="rId6" cstate="email">
            <a:grayscl/>
          </a:blip>
          <a:stretch>
            <a:fillRect/>
          </a:stretch>
        </p:blipFill>
        <p:spPr>
          <a:xfrm>
            <a:off x="194434" y="6499688"/>
            <a:ext cx="126293" cy="126293"/>
          </a:xfrm>
          <a:prstGeom prst="rect">
            <a:avLst/>
          </a:prstGeom>
        </p:spPr>
      </p:pic>
      <p:sp>
        <p:nvSpPr>
          <p:cNvPr id="14" name="TextBox 13"/>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srcRect/>
          <a:stretch>
            <a:fill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5">
                <a:solidFill>
                  <a:schemeClr val="tx1"/>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pic>
        <p:nvPicPr>
          <p:cNvPr id="8" name="Picture 7"/>
          <p:cNvPicPr>
            <a:picLocks noChangeAspect="1"/>
          </p:cNvPicPr>
          <p:nvPr userDrawn="1"/>
        </p:nvPicPr>
        <p:blipFill>
          <a:blip r:embed="rId3" cstate="email"/>
          <a:srcRect/>
          <a:stretch>
            <a:fillRect/>
          </a:stretch>
        </p:blipFill>
        <p:spPr>
          <a:xfrm>
            <a:off x="258036" y="292661"/>
            <a:ext cx="2590676" cy="908868"/>
          </a:xfrm>
          <a:prstGeom prst="rect">
            <a:avLst/>
          </a:prstGeom>
        </p:spPr>
      </p:pic>
      <p:pic>
        <p:nvPicPr>
          <p:cNvPr id="4" name="Picture 3"/>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5" name="Picture 4"/>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10" name="Picture 9"/>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9" name="URL"/>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t>Click to edit Master title style</a:t>
            </a:r>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89645" y="6328045"/>
            <a:ext cx="1448179" cy="472799"/>
          </a:xfrm>
          <a:prstGeom prst="rect">
            <a:avLst/>
          </a:prstGeom>
        </p:spPr>
      </p:pic>
      <p:sp>
        <p:nvSpPr>
          <p:cNvPr id="2" name="URL"/>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p:cNvPicPr>
            <a:picLocks noChangeAspect="1"/>
          </p:cNvPicPr>
          <p:nvPr userDrawn="1"/>
        </p:nvPicPr>
        <p:blipFill rotWithShape="1">
          <a:blip r:embed="rId5" cstate="email"/>
          <a:srcRect/>
          <a:stretch>
            <a:fillRect/>
          </a:stretch>
        </p:blipFill>
        <p:spPr>
          <a:xfrm>
            <a:off x="-1" y="0"/>
            <a:ext cx="4611702" cy="4905157"/>
          </a:xfrm>
          <a:prstGeom prst="rect">
            <a:avLst/>
          </a:prstGeom>
        </p:spPr>
      </p:pic>
      <p:sp>
        <p:nvSpPr>
          <p:cNvPr id="3"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4" name="Picture 3"/>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email"/>
          <a:srcRect/>
          <a:stretch>
            <a:fillRect/>
          </a:stretch>
        </p:blipFill>
        <p:spPr>
          <a:xfrm>
            <a:off x="272594" y="6363807"/>
            <a:ext cx="1871414" cy="41218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
        <p:nvSpPr>
          <p:cNvPr id="10"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alphaModFix amt="50000"/>
          </a:blip>
          <a:srcRect/>
          <a:stretch>
            <a:fill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p:cNvSpPr txBox="1"/>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t>‹#›</a:t>
            </a:fld>
            <a:endParaRPr lang="en-GB">
              <a:solidFill>
                <a:srgbClr val="002C44"/>
              </a:solidFill>
              <a:latin typeface="Wellcome"/>
            </a:endParaRPr>
          </a:p>
        </p:txBody>
      </p:sp>
      <p:sp>
        <p:nvSpPr>
          <p:cNvPr id="14" name="Freeform 5"/>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0"/>
          </a:blip>
          <a:srcRect/>
          <a:stretch>
            <a:fill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p:cNvSpPr txBox="1"/>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600" rtl="0" eaLnBrk="1" latinLnBrk="0" hangingPunct="1">
              <a:defRPr sz="1350" kern="1200">
                <a:solidFill>
                  <a:schemeClr val="tx2"/>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GB" sz="1350" b="0" i="0" u="none" strike="noStrike" kern="1200" cap="none" spc="0" normalizeH="0" baseline="0" noProof="0">
                <a:ln>
                  <a:noFill/>
                </a:ln>
                <a:solidFill>
                  <a:srgbClr val="002C44"/>
                </a:solidFill>
                <a:effectLst/>
                <a:uLnTx/>
                <a:uFillTx/>
                <a:latin typeface="Arial" panose="020B0604020202020204"/>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panose="020B0604020202020204"/>
              <a:ea typeface="+mn-ea"/>
              <a:cs typeface="+mn-cs"/>
            </a:endParaRPr>
          </a:p>
        </p:txBody>
      </p:sp>
      <p:sp>
        <p:nvSpPr>
          <p:cNvPr id="13" name="Slide Number Placeholder 5"/>
          <p:cNvSpPr txBox="1"/>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t>‹#›</a:t>
            </a:fld>
            <a:endParaRPr lang="en-GB">
              <a:solidFill>
                <a:srgbClr val="002C44"/>
              </a:solidFill>
              <a:latin typeface="Wellcome"/>
            </a:endParaRPr>
          </a:p>
        </p:txBody>
      </p:sp>
      <p:sp>
        <p:nvSpPr>
          <p:cNvPr id="14" name="Freeform 5"/>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p:cNvPicPr>
            <a:picLocks noChangeAspect="1"/>
          </p:cNvPicPr>
          <p:nvPr userDrawn="1"/>
        </p:nvPicPr>
        <p:blipFill>
          <a:blip r:embed="rId3" cstate="email"/>
          <a:srcRect/>
          <a:stretch>
            <a:fillRect/>
          </a:stretch>
        </p:blipFill>
        <p:spPr>
          <a:xfrm>
            <a:off x="9449538" y="173908"/>
            <a:ext cx="2590676" cy="908868"/>
          </a:xfrm>
          <a:prstGeom prst="rect">
            <a:avLst/>
          </a:prstGeom>
        </p:spPr>
      </p:pic>
      <p:pic>
        <p:nvPicPr>
          <p:cNvPr id="6" name="Picture 5"/>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8" name="Picture 7"/>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9" name="Picture 8"/>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2" name="Subtitle Placeholder" descr="Slide sub title"/>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4" name="Content Placeholder" descr="Slide content"/>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p:cNvPicPr>
            <a:picLocks noChangeAspect="1"/>
          </p:cNvPicPr>
          <p:nvPr userDrawn="1"/>
        </p:nvPicPr>
        <p:blipFill>
          <a:blip r:embed="rId3" cstate="email"/>
          <a:srcRect/>
          <a:stretch>
            <a:fillRect/>
          </a:stretch>
        </p:blipFill>
        <p:spPr>
          <a:xfrm>
            <a:off x="9449538" y="173908"/>
            <a:ext cx="2590676" cy="908868"/>
          </a:xfrm>
          <a:prstGeom prst="rect">
            <a:avLst/>
          </a:prstGeom>
        </p:spPr>
      </p:pic>
      <p:pic>
        <p:nvPicPr>
          <p:cNvPr id="3" name="Picture 2"/>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4" name="Picture 3"/>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5" name="Picture 4"/>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6"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p:cNvSpPr txBox="1"/>
          <p:nvPr userDrawn="1"/>
        </p:nvSpPr>
        <p:spPr>
          <a:xfrm>
            <a:off x="5921595" y="6438489"/>
            <a:ext cx="400594" cy="276999"/>
          </a:xfrm>
          <a:prstGeom prst="rect">
            <a:avLst/>
          </a:prstGeom>
          <a:noFill/>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panose="020B0604020202020204" pitchFamily="34" charset="0"/>
                <a:cs typeface="Arial" panose="020B0604020202020204" pitchFamily="34" charset="0"/>
              </a:rPr>
              <a:t>‹#›</a:t>
            </a:fld>
            <a:endParaRPr lang="en-US" dirty="0"/>
          </a:p>
        </p:txBody>
      </p:sp>
      <p:sp>
        <p:nvSpPr>
          <p:cNvPr id="1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userDrawn="1"/>
        </p:nvPicPr>
        <p:blipFill>
          <a:blip r:embed="rId2" cstate="email"/>
          <a:srcRect/>
          <a:stretch>
            <a:fillRect/>
          </a:stretch>
        </p:blipFill>
        <p:spPr>
          <a:xfrm>
            <a:off x="202537" y="6363974"/>
            <a:ext cx="1214377" cy="426031"/>
          </a:xfrm>
          <a:prstGeom prst="rect">
            <a:avLst/>
          </a:prstGeom>
        </p:spPr>
      </p:pic>
      <p:pic>
        <p:nvPicPr>
          <p:cNvPr id="3" name="Picture 2"/>
          <p:cNvPicPr>
            <a:picLocks noChangeAspect="1"/>
          </p:cNvPicPr>
          <p:nvPr userDrawn="1"/>
        </p:nvPicPr>
        <p:blipFill>
          <a:blip r:embed="rId3"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p:cNvPicPr>
            <a:picLocks noChangeAspect="1"/>
          </p:cNvPicPr>
          <p:nvPr userDrawn="1"/>
        </p:nvPicPr>
        <p:blipFill>
          <a:blip r:embed="rId4" cstate="email"/>
          <a:srcRect/>
          <a:stretch>
            <a:fillRect/>
          </a:stretch>
        </p:blipFill>
        <p:spPr>
          <a:xfrm>
            <a:off x="9449538" y="173908"/>
            <a:ext cx="2590676" cy="9088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p:cNvPicPr>
            <a:picLocks noChangeAspect="1"/>
          </p:cNvPicPr>
          <p:nvPr userDrawn="1"/>
        </p:nvPicPr>
        <p:blipFill>
          <a:blip r:embed="rId3" cstate="email"/>
          <a:srcRect/>
          <a:stretch>
            <a:fillRect/>
          </a:stretch>
        </p:blipFill>
        <p:spPr>
          <a:xfrm>
            <a:off x="9449538" y="173908"/>
            <a:ext cx="2590676" cy="908868"/>
          </a:xfrm>
          <a:prstGeom prst="rect">
            <a:avLst/>
          </a:prstGeom>
        </p:spPr>
      </p:pic>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solidFill>
                  <a:schemeClr val="tx1"/>
                </a:solidFill>
              </a:rPr>
              <a:t>Click to edit Master title style</a:t>
            </a:r>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alphaModFix amt="16000"/>
          </a:blip>
          <a:srcRect/>
          <a:stretch>
            <a:fillRect/>
          </a:stretch>
        </p:blipFill>
        <p:spPr>
          <a:xfrm>
            <a:off x="0" y="0"/>
            <a:ext cx="12192000" cy="6250905"/>
          </a:xfrm>
          <a:prstGeom prst="rect">
            <a:avLst/>
          </a:prstGeom>
        </p:spPr>
      </p:pic>
      <p:pic>
        <p:nvPicPr>
          <p:cNvPr id="7" name="Picture 6"/>
          <p:cNvPicPr>
            <a:picLocks noChangeAspect="1"/>
          </p:cNvPicPr>
          <p:nvPr userDrawn="1"/>
        </p:nvPicPr>
        <p:blipFill>
          <a:blip r:embed="rId3" cstate="email"/>
          <a:srcRect/>
          <a:stretch>
            <a:fillRect/>
          </a:stretch>
        </p:blipFill>
        <p:spPr>
          <a:xfrm>
            <a:off x="1" y="0"/>
            <a:ext cx="12204356" cy="6250905"/>
          </a:xfrm>
          <a:prstGeom prst="rect">
            <a:avLst/>
          </a:prstGeom>
        </p:spPr>
      </p:pic>
      <p:pic>
        <p:nvPicPr>
          <p:cNvPr id="9" name="Picture 8"/>
          <p:cNvPicPr>
            <a:picLocks noChangeAspect="1"/>
          </p:cNvPicPr>
          <p:nvPr userDrawn="1"/>
        </p:nvPicPr>
        <p:blipFill rotWithShape="1">
          <a:blip r:embed="rId4" cstate="email"/>
          <a:srcRect/>
          <a:stretch>
            <a:fill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5" cstate="email"/>
          <a:srcRect/>
          <a:stretch>
            <a:fillRect/>
          </a:stretch>
        </p:blipFill>
        <p:spPr>
          <a:xfrm>
            <a:off x="119544" y="6338696"/>
            <a:ext cx="1190753" cy="417743"/>
          </a:xfrm>
          <a:prstGeom prst="rect">
            <a:avLst/>
          </a:prstGeom>
        </p:spPr>
      </p:pic>
      <p:sp>
        <p:nvSpPr>
          <p:cNvPr id="6"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6000"/>
            <a:duotone>
              <a:schemeClr val="accent3">
                <a:shade val="45000"/>
                <a:satMod val="135000"/>
              </a:schemeClr>
              <a:prstClr val="white"/>
            </a:duotone>
          </a:blip>
          <a:srcRect/>
          <a:stretch>
            <a:fillRect/>
          </a:stretch>
        </p:blipFill>
        <p:spPr>
          <a:xfrm>
            <a:off x="-1" y="0"/>
            <a:ext cx="12192001" cy="6277831"/>
          </a:xfrm>
          <a:prstGeom prst="rect">
            <a:avLst/>
          </a:prstGeom>
        </p:spPr>
      </p:pic>
      <p:sp>
        <p:nvSpPr>
          <p:cNvPr id="10" name="URL"/>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email"/>
          <a:srcRect/>
          <a:stretch>
            <a:fillRect/>
          </a:stretch>
        </p:blipFill>
        <p:spPr>
          <a:xfrm>
            <a:off x="251796" y="310697"/>
            <a:ext cx="3161329" cy="668919"/>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a:endParaRPr>
          </a:p>
        </p:txBody>
      </p:sp>
      <p:pic>
        <p:nvPicPr>
          <p:cNvPr id="22" name="Picture 21" descr="A person writing on a whiteboard&#10;&#10;Description automatically generated"/>
          <p:cNvPicPr>
            <a:picLocks noChangeAspect="1"/>
          </p:cNvPicPr>
          <p:nvPr userDrawn="1"/>
        </p:nvPicPr>
        <p:blipFill>
          <a:blip r:embed="rId4" cstate="email"/>
          <a:stretch>
            <a:fillRect/>
          </a:stretch>
        </p:blipFill>
        <p:spPr>
          <a:xfrm>
            <a:off x="870168" y="1177836"/>
            <a:ext cx="2260588" cy="2260588"/>
          </a:xfrm>
          <a:prstGeom prst="rect">
            <a:avLst/>
          </a:prstGeom>
        </p:spPr>
      </p:pic>
      <p:sp>
        <p:nvSpPr>
          <p:cNvPr id="3" name="Text Placeholder 2"/>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3300" b="0" i="0" u="none" strike="noStrike" cap="none" spc="0" normalizeH="0" baseline="0" dirty="0">
              <a:ln>
                <a:noFill/>
              </a:ln>
              <a:solidFill>
                <a:srgbClr val="4086C8"/>
              </a:solidFill>
              <a:effectLst/>
              <a:uFillTx/>
              <a:latin typeface="+mj-lt"/>
              <a:ea typeface="+mj-ea"/>
              <a:cs typeface="+mj-cs"/>
              <a:sym typeface="Arial" panose="020B0604020202020204"/>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p:txStyles>
    <p:title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p:titleStyle>
    <p:bodyStyle>
      <a:lvl1pPr marL="0" indent="0" algn="l" defTabSz="457200"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panose="020B0604020202020204" pitchFamily="34" charset="0"/>
          <a:ea typeface="+mn-ea"/>
          <a:cs typeface="+mn-cs"/>
        </a:defRPr>
      </a:lvl1pPr>
      <a:lvl2pPr marL="233045" indent="0" algn="l" defTabSz="457200"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panose="020B0604020202020204" pitchFamily="34" charset="0"/>
          <a:ea typeface="+mn-ea"/>
          <a:cs typeface="+mn-cs"/>
        </a:defRPr>
      </a:lvl2pPr>
      <a:lvl3pPr marL="485775" indent="0" algn="l" defTabSz="457200" rtl="0" eaLnBrk="1" latinLnBrk="0" hangingPunct="1">
        <a:lnSpc>
          <a:spcPct val="100000"/>
        </a:lnSpc>
        <a:spcBef>
          <a:spcPts val="0"/>
        </a:spcBef>
        <a:spcAft>
          <a:spcPts val="300"/>
        </a:spcAft>
        <a:buClr>
          <a:schemeClr val="tx1"/>
        </a:buClr>
        <a:buFont typeface="Arial" panose="020B0604020202020204"/>
        <a:buNone/>
        <a:defRPr sz="1800" b="0" i="0" kern="1200">
          <a:solidFill>
            <a:schemeClr val="tx1"/>
          </a:solidFill>
          <a:latin typeface="Arial" panose="020B0604020202020204" pitchFamily="34" charset="0"/>
          <a:ea typeface="+mn-ea"/>
          <a:cs typeface="+mn-cs"/>
        </a:defRPr>
      </a:lvl3pPr>
      <a:lvl4pPr marL="760095" indent="0" algn="l" defTabSz="457200"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panose="020B0604020202020204" pitchFamily="34" charset="0"/>
          <a:ea typeface="+mn-ea"/>
          <a:cs typeface="+mn-cs"/>
        </a:defRPr>
      </a:lvl4pPr>
      <a:lvl5pPr marL="1025525" indent="0" algn="l" defTabSz="457200"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cxnSp>
        <p:nvCxnSpPr>
          <p:cNvPr id="8" name="Straight Connector 7"/>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cxnSp>
        <p:nvCxnSpPr>
          <p:cNvPr id="10" name="Straight Connector 9"/>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p:txStyles>
    <p:title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p:titleStyle>
    <p:bodyStyle>
      <a:lvl1pPr marL="285750" indent="-285750" algn="l" defTabSz="457200"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panose="020B0604020202020204" pitchFamily="34" charset="0"/>
          <a:ea typeface="+mn-ea"/>
          <a:cs typeface="+mn-cs"/>
        </a:defRPr>
      </a:lvl1pPr>
      <a:lvl2pPr marL="647065" indent="-285750" algn="l" defTabSz="457200"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2pPr>
      <a:lvl3pPr marL="902970"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a:buChar char="•"/>
        <a:defRPr sz="1800" b="0" i="0" kern="1200">
          <a:solidFill>
            <a:schemeClr val="tx1"/>
          </a:solidFill>
          <a:latin typeface="Arial" panose="020B0604020202020204" pitchFamily="34" charset="0"/>
          <a:ea typeface="+mn-ea"/>
          <a:cs typeface="+mn-cs"/>
        </a:defRPr>
      </a:lvl3pPr>
      <a:lvl4pPr marL="1168400" indent="-228600" algn="l" defTabSz="457200"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4pPr>
      <a:lvl5pPr marL="1433195"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4"/>
          <p:cNvSpPr txBox="1"/>
          <p:nvPr/>
        </p:nvSpPr>
        <p:spPr>
          <a:xfrm>
            <a:off x="267858" y="97077"/>
            <a:ext cx="11613366" cy="1006368"/>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a:lstStyle>
          <a:p>
            <a:pPr defTabSz="914400" hangingPunct="0">
              <a:spcBef>
                <a:spcPts val="0"/>
              </a:spcBef>
              <a:defRPr/>
            </a:pPr>
            <a:r>
              <a:rPr lang="zh-CN" altLang="en-US" sz="2300" kern="0" dirty="0">
                <a:latin typeface="+mn-lt"/>
                <a:ea typeface="+mn-ea"/>
                <a:cs typeface="+mn-ea"/>
                <a:sym typeface="+mn-lt"/>
              </a:rPr>
              <a:t>实施重点</a:t>
            </a:r>
            <a:r>
              <a:rPr lang="en-US" altLang="zh-CN" sz="2300" kern="0" dirty="0">
                <a:latin typeface="+mn-lt"/>
                <a:ea typeface="+mn-ea"/>
                <a:cs typeface="+mn-ea"/>
                <a:sym typeface="+mn-lt"/>
              </a:rPr>
              <a:t>1</a:t>
            </a:r>
            <a:r>
              <a:rPr lang="zh-CN" altLang="en-US" sz="2300" kern="0" dirty="0">
                <a:latin typeface="+mn-lt"/>
                <a:ea typeface="+mn-ea"/>
                <a:cs typeface="+mn-ea"/>
                <a:sym typeface="+mn-lt"/>
              </a:rPr>
              <a:t>中力量积聚的标志仍然存在（如下图所示），但我们尚未看到需求方为规范和加强国家（和地方）证据支持体系作出努力</a:t>
            </a:r>
            <a:endParaRPr lang="en-US" sz="2300" kern="0" dirty="0">
              <a:latin typeface="+mn-lt"/>
              <a:ea typeface="+mn-ea"/>
              <a:cs typeface="+mn-ea"/>
              <a:sym typeface="+mn-lt"/>
            </a:endParaRPr>
          </a:p>
        </p:txBody>
      </p:sp>
      <p:sp>
        <p:nvSpPr>
          <p:cNvPr id="10" name="Slide Number Placeholder 4"/>
          <p:cNvSpPr>
            <a:spLocks noGrp="1"/>
          </p:cNvSpPr>
          <p:nvPr>
            <p:ph type="sldNum" sz="quarter" idx="4"/>
          </p:nvPr>
        </p:nvSpPr>
        <p:spPr>
          <a:xfrm>
            <a:off x="6128340" y="6405093"/>
            <a:ext cx="357352" cy="365125"/>
          </a:xfrm>
        </p:spPr>
        <p:txBody>
          <a:bodyPr/>
          <a:lstStyle/>
          <a:p>
            <a:fld id="{E2CB33EA-91D6-F140-A440-0A130B2A34DE}" type="slidenum">
              <a:rPr lang="en-US" smtClean="0">
                <a:latin typeface="+mn-lt"/>
                <a:ea typeface="+mn-ea"/>
                <a:cs typeface="+mn-ea"/>
                <a:sym typeface="+mn-lt"/>
              </a:rPr>
              <a:t>1</a:t>
            </a:fld>
            <a:endParaRPr lang="en-US" dirty="0">
              <a:latin typeface="+mn-lt"/>
              <a:ea typeface="+mn-ea"/>
              <a:cs typeface="+mn-ea"/>
              <a:sym typeface="+mn-lt"/>
            </a:endParaRPr>
          </a:p>
        </p:txBody>
      </p:sp>
      <p:graphicFrame>
        <p:nvGraphicFramePr>
          <p:cNvPr id="4" name="Diagram 3"/>
          <p:cNvGraphicFramePr/>
          <p:nvPr/>
        </p:nvGraphicFramePr>
        <p:xfrm>
          <a:off x="267858" y="1677324"/>
          <a:ext cx="10818258" cy="412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p:cNvSpPr/>
          <p:nvPr/>
        </p:nvSpPr>
        <p:spPr>
          <a:xfrm>
            <a:off x="1839906" y="1666172"/>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1a</a:t>
            </a:r>
          </a:p>
        </p:txBody>
      </p:sp>
      <p:sp>
        <p:nvSpPr>
          <p:cNvPr id="13" name="Oval 12"/>
          <p:cNvSpPr/>
          <p:nvPr/>
        </p:nvSpPr>
        <p:spPr>
          <a:xfrm>
            <a:off x="1839905" y="2346829"/>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1b</a:t>
            </a:r>
          </a:p>
        </p:txBody>
      </p:sp>
      <p:sp>
        <p:nvSpPr>
          <p:cNvPr id="14" name="Oval 13"/>
          <p:cNvSpPr/>
          <p:nvPr/>
        </p:nvSpPr>
        <p:spPr>
          <a:xfrm>
            <a:off x="1839905" y="3063035"/>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1c</a:t>
            </a:r>
          </a:p>
        </p:txBody>
      </p:sp>
      <p:sp>
        <p:nvSpPr>
          <p:cNvPr id="15" name="Oval 14"/>
          <p:cNvSpPr/>
          <p:nvPr/>
        </p:nvSpPr>
        <p:spPr>
          <a:xfrm>
            <a:off x="1839905" y="3799422"/>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1d</a:t>
            </a:r>
          </a:p>
        </p:txBody>
      </p:sp>
      <p:sp>
        <p:nvSpPr>
          <p:cNvPr id="16" name="Oval 15"/>
          <p:cNvSpPr/>
          <p:nvPr/>
        </p:nvSpPr>
        <p:spPr>
          <a:xfrm>
            <a:off x="1855437" y="4500265"/>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1e</a:t>
            </a:r>
          </a:p>
        </p:txBody>
      </p:sp>
      <p:sp>
        <p:nvSpPr>
          <p:cNvPr id="17" name="Oval 16"/>
          <p:cNvSpPr/>
          <p:nvPr/>
        </p:nvSpPr>
        <p:spPr>
          <a:xfrm>
            <a:off x="1839905" y="5201108"/>
            <a:ext cx="659234" cy="618953"/>
          </a:xfrm>
          <a:prstGeom prst="ellipse">
            <a:avLst/>
          </a:prstGeom>
          <a:solidFill>
            <a:schemeClr val="accent4">
              <a:lumMod val="20000"/>
              <a:lumOff val="80000"/>
            </a:schemeClr>
          </a:solidFill>
          <a:ln>
            <a:solidFill>
              <a:schemeClr val="accent4"/>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500" b="1" dirty="0">
                <a:solidFill>
                  <a:schemeClr val="tx1"/>
                </a:solidFill>
                <a:cs typeface="+mn-ea"/>
                <a:sym typeface="+mn-lt"/>
              </a:rPr>
              <a:t>1f</a:t>
            </a:r>
          </a:p>
        </p:txBody>
      </p:sp>
    </p:spTree>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A3FEE-4E95-40F5-A7D2-D696DE35F0EF}">
  <ds:schemaRefs/>
</ds:datastoreItem>
</file>

<file path=customXml/itemProps2.xml><?xml version="1.0" encoding="utf-8"?>
<ds:datastoreItem xmlns:ds="http://schemas.openxmlformats.org/officeDocument/2006/customXml" ds:itemID="{769483B2-BEB8-41F2-8FEC-E8F0D26003C6}">
  <ds:schemaRefs>
    <ds:schemaRef ds:uri="http://purl.org/dc/elements/1.1/"/>
    <ds:schemaRef ds:uri="599eec1d-e27c-4128-92a4-19001b8afe14"/>
    <ds:schemaRef ds:uri="http://purl.org/dc/dcmitype/"/>
    <ds:schemaRef ds:uri="http://schemas.microsoft.com/office/infopath/2007/PartnerControls"/>
    <ds:schemaRef ds:uri="http://www.w3.org/XML/1998/namespace"/>
    <ds:schemaRef ds:uri="0408fcbc-2e10-4461-bee0-724c01b46ae9"/>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1998BD1-7B99-4C0F-A478-9BA7D4D9D8B0}">
  <ds:schemaRefs/>
</ds:datastoreItem>
</file>

<file path=docProps/app.xml><?xml version="1.0" encoding="utf-8"?>
<Properties xmlns="http://schemas.openxmlformats.org/officeDocument/2006/extended-properties" xmlns:vt="http://schemas.openxmlformats.org/officeDocument/2006/docPropsVTypes">
  <TotalTime>835</TotalTime>
  <Words>263</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Times New Roman</vt:lpstr>
      <vt:lpstr>Wellcome</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475</cp:revision>
  <cp:lastPrinted>2023-05-24T15:22:00Z</cp:lastPrinted>
  <dcterms:created xsi:type="dcterms:W3CDTF">2017-04-21T15:41:00Z</dcterms:created>
  <dcterms:modified xsi:type="dcterms:W3CDTF">2025-02-21T18:15:17Z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ICV">
    <vt:lpwstr>AEE7EAC4B026476BBFF98C5E0B1AE379_12</vt:lpwstr>
  </property>
  <property fmtid="{D5CDD505-2E9C-101B-9397-08002B2CF9AE}" pid="6" name="KSOProductBuildVer">
    <vt:lpwstr>2052-12.1.0.20260</vt:lpwstr>
  </property>
</Properties>
</file>