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6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« Polycrises » </a:t>
          </a:r>
          <a:r>
            <a:rPr lang="fr" sz="1600" dirty="0"/>
            <a:t>évoluant rapidement et développement de l'IA signifient que des données probantes sont plus que jamais nécessaires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Projets pilotes </a:t>
          </a:r>
          <a:r>
            <a:rPr lang="fr" sz="1600" dirty="0"/>
            <a:t>d’appui ultra-rapide en données probantes et modèle «d'entrepreneur général» qui démontrent l'optimisation des ressources et renforcent la demande</a:t>
          </a:r>
          <a:endParaRPr lang="en-CA" sz="16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dirty="0"/>
            <a:t>Mécanismes fondés sur des données probantes de plus en plus </a:t>
          </a:r>
          <a:r>
            <a:rPr lang="fr" sz="1600" b="1" dirty="0"/>
            <a:t>alignés </a:t>
          </a:r>
          <a:r>
            <a:rPr lang="fr" sz="1600" dirty="0"/>
            <a:t>à la fois sur les processus consultatifs et décisionnels, mais aussi sur les plateformes d'apprentissage et d'amélioration</a:t>
          </a:r>
          <a:endParaRPr lang="en-CA" sz="16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Collaborations transnationales </a:t>
          </a:r>
          <a:r>
            <a:rPr lang="fr" sz="1600" b="0" dirty="0"/>
            <a:t>en matière d’appui aux données probantes </a:t>
          </a:r>
          <a:r>
            <a:rPr lang="fr" sz="1600" dirty="0"/>
            <a:t>qui émergent dans des secteurs clés comme l’éducation, le développement et la santé</a:t>
          </a:r>
          <a:endParaRPr lang="en-CA" sz="16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Collaborations valorisant diverses formes de données probantes </a:t>
          </a:r>
          <a:r>
            <a:rPr lang="fr" sz="1600" b="0" dirty="0"/>
            <a:t>qui</a:t>
          </a:r>
          <a:r>
            <a:rPr lang="fr" sz="1600" b="1" dirty="0"/>
            <a:t> </a:t>
          </a:r>
          <a:r>
            <a:rPr lang="fr" sz="1600" dirty="0"/>
            <a:t>émergent, notamment dans l’évaluation et les synthèses de données probantes</a:t>
          </a:r>
          <a:endParaRPr lang="en-CA" sz="16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-CA" sz="1600" dirty="0"/>
            <a:t>Évaluations rapides des systèmes d'appui aux données probantes qui </a:t>
          </a:r>
          <a:r>
            <a:rPr lang="fr" sz="1600" dirty="0"/>
            <a:t>nous orientent vers les </a:t>
          </a:r>
          <a:r>
            <a:rPr lang="fr" sz="1600" b="1" dirty="0"/>
            <a:t>terrains fertiles </a:t>
          </a:r>
          <a:r>
            <a:rPr lang="fr" sz="1600" dirty="0"/>
            <a:t>où nous devrons « semer plus de graines »</a:t>
          </a:r>
          <a:endParaRPr lang="en-CA" sz="16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« Polycrises » </a:t>
          </a:r>
          <a:r>
            <a:rPr lang="fr" sz="1600" kern="1200" dirty="0"/>
            <a:t>évoluant rapidement et développement de l'IA signifient que des données probantes sont plus que jamais nécessaires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Projets pilotes </a:t>
          </a:r>
          <a:r>
            <a:rPr lang="fr" sz="1600" kern="1200" dirty="0"/>
            <a:t>d’appui ultra-rapide en données probantes et modèle «d'entrepreneur général» qui démontrent l'optimisation des ressources et renforcent la demande</a:t>
          </a:r>
          <a:endParaRPr lang="en-CA" sz="1600" kern="1200" dirty="0"/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Mécanismes fondés sur des données probantes de plus en plus </a:t>
          </a:r>
          <a:r>
            <a:rPr lang="fr" sz="1600" b="1" kern="1200" dirty="0"/>
            <a:t>alignés </a:t>
          </a:r>
          <a:r>
            <a:rPr lang="fr" sz="1600" kern="1200" dirty="0"/>
            <a:t>à la fois sur les processus consultatifs et décisionnels, mais aussi sur les plateformes d'apprentissage et d'amélioration</a:t>
          </a:r>
          <a:endParaRPr lang="en-CA" sz="160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Collaborations transnationales </a:t>
          </a:r>
          <a:r>
            <a:rPr lang="fr" sz="1600" b="0" kern="1200" dirty="0"/>
            <a:t>en matière d’appui aux données probantes </a:t>
          </a:r>
          <a:r>
            <a:rPr lang="fr" sz="1600" kern="1200" dirty="0"/>
            <a:t>qui émergent dans des secteurs clés comme l’éducation, le développement et la santé</a:t>
          </a:r>
          <a:endParaRPr lang="en-CA" sz="16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Collaborations valorisant diverses formes de données probantes </a:t>
          </a:r>
          <a:r>
            <a:rPr lang="fr" sz="1600" b="0" kern="1200" dirty="0"/>
            <a:t>qui</a:t>
          </a:r>
          <a:r>
            <a:rPr lang="fr" sz="1600" b="1" kern="1200" dirty="0"/>
            <a:t> </a:t>
          </a:r>
          <a:r>
            <a:rPr lang="fr" sz="1600" kern="1200" dirty="0"/>
            <a:t>émergent, notamment dans l’évaluation et les synthèses de données probantes</a:t>
          </a:r>
          <a:endParaRPr lang="en-CA" sz="16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Évaluations rapides des systèmes d'appui aux données probantes qui </a:t>
          </a:r>
          <a:r>
            <a:rPr lang="fr" sz="1600" kern="1200" dirty="0"/>
            <a:t>nous orientent vers les </a:t>
          </a:r>
          <a:r>
            <a:rPr lang="fr" sz="1600" b="1" kern="1200" dirty="0"/>
            <a:t>terrains fertiles </a:t>
          </a:r>
          <a:r>
            <a:rPr lang="fr" sz="1600" kern="1200" dirty="0"/>
            <a:t>où nous devrons « semer plus de graines »</a:t>
          </a:r>
          <a:endParaRPr lang="en-CA" sz="160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Layout" Target="../diagrams/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Data" Target="../diagrams/data1.xml"/><Relationship Id="rId2" Type="http://schemas.openxmlformats.org/officeDocument/2006/relationships/tags" Target="../tags/tag2.xml"/><Relationship Id="rId16" Type="http://schemas.microsoft.com/office/2007/relationships/diagramDrawing" Target="../diagrams/drawing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-CA" sz="2400" kern="0" dirty="0">
                <a:latin typeface="Arial"/>
                <a:cs typeface="Arial" panose="020B0604020202020204" pitchFamily="34" charset="0"/>
              </a:rPr>
              <a:t>Signes </a:t>
            </a:r>
            <a:r>
              <a:rPr lang="fr-CA" kern="0" dirty="0">
                <a:latin typeface="Arial"/>
                <a:cs typeface="Arial" panose="020B0604020202020204" pitchFamily="34" charset="0"/>
              </a:rPr>
              <a:t>d</a:t>
            </a:r>
            <a:r>
              <a:rPr lang="fr-CA" sz="2400" kern="0" dirty="0">
                <a:latin typeface="Arial"/>
                <a:cs typeface="Arial" panose="020B0604020202020204" pitchFamily="34" charset="0"/>
              </a:rPr>
              <a:t>’un élan croissant pour la mise en œuvre de la priorité 1, mais nous n’observons pas d’engagements visant à formaliser et renforcer les systèmes nationaux (et locaux) d’appui aux données probantes</a:t>
            </a:r>
            <a:endParaRPr lang="en-US" sz="2400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0019542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>
                <a:solidFill>
                  <a:schemeClr val="tx1"/>
                </a:solidFill>
              </a:rPr>
              <a:t>1d</a:t>
            </a:r>
            <a:endParaRPr lang="fr" sz="18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715906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purl.org/dc/terms/"/>
    <ds:schemaRef ds:uri="http://www.w3.org/XML/1998/namespace"/>
    <ds:schemaRef ds:uri="599eec1d-e27c-4128-92a4-19001b8afe14"/>
    <ds:schemaRef ds:uri="http://schemas.microsoft.com/office/2006/documentManagement/types"/>
    <ds:schemaRef ds:uri="http://purl.org/dc/elements/1.1/"/>
    <ds:schemaRef ds:uri="0408fcbc-2e10-4461-bee0-724c01b46ae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31654</TotalTime>
  <Words>177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305</cp:revision>
  <cp:lastPrinted>2023-05-24T15:22:34Z</cp:lastPrinted>
  <dcterms:created xsi:type="dcterms:W3CDTF">2017-04-21T15:41:45Z</dcterms:created>
  <dcterms:modified xsi:type="dcterms:W3CDTF">2025-02-14T14:02:03Z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2025-02-05T17:31:52Z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579655a4-7c7a-44a4-aa6f-2bcf04c4585a</vt:lpwstr>
  </property>
  <property fmtid="{D5CDD505-2E9C-101B-9397-08002B2CF9AE}" pid="11" name="MSIP_Label_6a7d8d5d-78e2-4a62-9fcd-016eb5e4c57c_ContentBits">
    <vt:lpwstr>0</vt:lpwstr>
  </property>
</Properties>
</file>