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b="0" dirty="0"/>
            <a:t>Les partenaires se réunissent pour </a:t>
          </a:r>
          <a:r>
            <a:rPr lang="fr" b="1" dirty="0"/>
            <a:t>apprendre</a:t>
          </a:r>
          <a:r>
            <a:rPr lang="fr" dirty="0"/>
            <a:t> </a:t>
          </a:r>
          <a:r>
            <a:rPr lang="fr" b="1" dirty="0"/>
            <a:t>les uns des autres </a:t>
          </a:r>
          <a:r>
            <a:rPr lang="fr" dirty="0"/>
            <a:t>(ex.: série de webinaires Cochrane-Commission mondiale-OMS EVIPNet ; </a:t>
          </a:r>
          <a:r>
            <a:rPr lang="fr" b="0" dirty="0"/>
            <a:t>un espace est co-créé pour discuter des droits et modes de connaissance des Autochtones)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que les citoyens sont inondés d’information (et qu’ils sont confrontés à de la mésinformation et de la désinformation), et un engagement accru à </a:t>
          </a:r>
          <a:r>
            <a:rPr lang="fr" b="0" dirty="0"/>
            <a:t>trouver des moyens efficaces pour </a:t>
          </a:r>
          <a:r>
            <a:rPr lang="fr" b="1" dirty="0"/>
            <a:t>contrer la mésinformation et la désinformation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que nous faisons face à </a:t>
          </a:r>
          <a:r>
            <a:rPr lang="fr" b="0" dirty="0"/>
            <a:t>de</a:t>
          </a:r>
          <a:r>
            <a:rPr lang="fr" b="1" dirty="0"/>
            <a:t> puissants vents de front </a:t>
          </a:r>
          <a:r>
            <a:rPr lang="fr" dirty="0"/>
            <a:t>et que nous devons </a:t>
          </a:r>
          <a:r>
            <a:rPr lang="fr" b="1" dirty="0"/>
            <a:t>« nous serrer les coudes » </a:t>
          </a:r>
          <a:r>
            <a:rPr lang="fr" dirty="0"/>
            <a:t>pour progresser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de la nécessité d’utiliser une </a:t>
          </a:r>
          <a:r>
            <a:rPr lang="fr" b="1" dirty="0"/>
            <a:t>approche axée sur l’impact collectif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0" kern="1200" dirty="0"/>
            <a:t>Les partenaires se réunissent pour </a:t>
          </a:r>
          <a:r>
            <a:rPr lang="fr" sz="1600" b="1" kern="1200" dirty="0"/>
            <a:t>apprendre</a:t>
          </a:r>
          <a:r>
            <a:rPr lang="fr" sz="1600" kern="1200" dirty="0"/>
            <a:t> </a:t>
          </a:r>
          <a:r>
            <a:rPr lang="fr" sz="1600" b="1" kern="1200" dirty="0"/>
            <a:t>les uns des autres </a:t>
          </a:r>
          <a:r>
            <a:rPr lang="fr" sz="1600" kern="1200" dirty="0"/>
            <a:t>(ex.: série de webinaires Cochrane-Commission mondiale-OMS EVIPNet ; </a:t>
          </a:r>
          <a:r>
            <a:rPr lang="fr" sz="1600" b="0" kern="1200" dirty="0"/>
            <a:t>un espace est co-créé pour discuter des droits et modes de connaissance des Autochtones)</a:t>
          </a:r>
          <a:endParaRPr lang="en-CA" sz="16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que les citoyens sont inondés d’information (et qu’ils sont confrontés à de la mésinformation et de la désinformation), et un engagement accru à </a:t>
          </a:r>
          <a:r>
            <a:rPr lang="fr" sz="1600" b="0" kern="1200" dirty="0"/>
            <a:t>trouver des moyens efficaces pour </a:t>
          </a:r>
          <a:r>
            <a:rPr lang="fr" sz="1600" b="1" kern="1200" dirty="0"/>
            <a:t>contrer la mésinformation et la désinformation</a:t>
          </a:r>
          <a:endParaRPr lang="en-CA" sz="16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que nous faisons face à </a:t>
          </a:r>
          <a:r>
            <a:rPr lang="fr" sz="1600" b="0" kern="1200" dirty="0"/>
            <a:t>de</a:t>
          </a:r>
          <a:r>
            <a:rPr lang="fr" sz="1600" b="1" kern="1200" dirty="0"/>
            <a:t> puissants vents de front </a:t>
          </a:r>
          <a:r>
            <a:rPr lang="fr" sz="1600" kern="1200" dirty="0"/>
            <a:t>et que nous devons </a:t>
          </a:r>
          <a:r>
            <a:rPr lang="fr" sz="1600" b="1" kern="1200" dirty="0"/>
            <a:t>« nous serrer les coudes » </a:t>
          </a:r>
          <a:r>
            <a:rPr lang="fr" sz="1600" kern="1200" dirty="0"/>
            <a:t>pour progresser</a:t>
          </a:r>
          <a:endParaRPr lang="en-CA" sz="16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de la nécessité d’utiliser une </a:t>
          </a:r>
          <a:r>
            <a:rPr lang="fr" sz="1600" b="1" kern="1200" dirty="0"/>
            <a:t>approche axée sur l’impact collectif</a:t>
          </a:r>
          <a:endParaRPr lang="en-CA" sz="16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diagramColors" Target="../diagrams/colors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diagramLayout" Target="../diagrams/layout1.xml"/><Relationship Id="rId5" Type="http://schemas.openxmlformats.org/officeDocument/2006/relationships/tags" Target="../tags/tag5.xml"/><Relationship Id="rId10" Type="http://schemas.openxmlformats.org/officeDocument/2006/relationships/diagramData" Target="../diagrams/data1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857" y="97077"/>
            <a:ext cx="1073684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-CA" sz="24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Certains signes que l’élan prend de l’ampleur pour la mise en œuvre de la priorité 3, mais nous ne voyons pas d’engagements à véritablement placer les données probantes au cœur de la vie quotidienne</a:t>
            </a:r>
            <a:endParaRPr lang="en-CA" sz="2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606127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0408fcbc-2e10-4461-bee0-724c01b46ae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99eec1d-e27c-4128-92a4-19001b8afe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31654</TotalTime>
  <Words>155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305</cp:revision>
  <cp:lastPrinted>2023-05-24T15:22:34Z</cp:lastPrinted>
  <dcterms:created xsi:type="dcterms:W3CDTF">2017-04-21T15:41:45Z</dcterms:created>
  <dcterms:modified xsi:type="dcterms:W3CDTF">2025-02-14T14:02:26Z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2025-02-05T17:31:52Z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579655a4-7c7a-44a4-aa6f-2bcf04c4585a</vt:lpwstr>
  </property>
  <property fmtid="{D5CDD505-2E9C-101B-9397-08002B2CF9AE}" pid="11" name="MSIP_Label_6a7d8d5d-78e2-4a62-9fcd-016eb5e4c57c_ContentBits">
    <vt:lpwstr>0</vt:lpwstr>
  </property>
</Properties>
</file>