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22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776"/>
    <a:srgbClr val="000000"/>
    <a:srgbClr val="F5E4ED"/>
    <a:srgbClr val="CC76A6"/>
    <a:srgbClr val="E9F7FB"/>
    <a:srgbClr val="F2F2F2"/>
    <a:srgbClr val="FF3156"/>
    <a:srgbClr val="FF8AD8"/>
    <a:srgbClr val="3F4349"/>
    <a:srgbClr val="FEC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068" autoAdjust="0"/>
  </p:normalViewPr>
  <p:slideViewPr>
    <p:cSldViewPr snapToGrid="0" snapToObjects="1">
      <p:cViewPr varScale="1">
        <p:scale>
          <a:sx n="121" d="100"/>
          <a:sy n="121" d="100"/>
        </p:scale>
        <p:origin x="1360" y="17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1/31/25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1/31/25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E63047-826E-40BB-4A6A-7BAA31722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2CB33EA-91D6-F140-A440-0A130B2A34DE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5CFFD4-38E5-C117-EA12-CA104D11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2415"/>
            <a:ext cx="11708068" cy="100636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Implementation Council will conclude its work 95 organizational partners strong, and </a:t>
            </a:r>
            <a:br>
              <a:rPr lang="en-US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drawn from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</a:t>
            </a:r>
            <a:r>
              <a:rPr lang="en-US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countries in every part of the world and from many global and regional bodies</a:t>
            </a:r>
            <a:endParaRPr lang="en-CA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lose-up of a graph&#10;&#10;Description automatically generated">
            <a:extLst>
              <a:ext uri="{FF2B5EF4-FFF2-40B4-BE49-F238E27FC236}">
                <a16:creationId xmlns:a16="http://schemas.microsoft.com/office/drawing/2014/main" id="{9DE269B1-5B1A-68F3-F234-8B37AE43E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41" y="1352204"/>
            <a:ext cx="9921241" cy="469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16281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9483B2-BEB8-41F2-8FEC-E8F0D26003C6}">
  <ds:schemaRefs>
    <ds:schemaRef ds:uri="599eec1d-e27c-4128-92a4-19001b8afe14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0408fcbc-2e10-4461-bee0-724c01b46ae9"/>
    <ds:schemaRef ds:uri="http://purl.org/dc/dcmitype/"/>
    <ds:schemaRef ds:uri="http://purl.org/dc/terms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C40D3C-3522-44F1-94E4-A2470CCCC8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31215</TotalTime>
  <Words>32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Our Implementation Council will conclude its work 95 organizational partners strong, and  drawn from 22 countries in every part of the world and from many global and regional bodies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279</cp:revision>
  <cp:lastPrinted>2023-05-24T15:22:34Z</cp:lastPrinted>
  <dcterms:created xsi:type="dcterms:W3CDTF">2017-04-21T15:41:45Z</dcterms:created>
  <dcterms:modified xsi:type="dcterms:W3CDTF">2025-01-31T17:58:53Z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