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2067" r:id="rId7"/>
    <p:sldId id="1222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, Steven" userId="7f046239-86f6-4703-8d02-9ed80bcd8ba4" providerId="ADAL" clId="{FDCF1BD7-3951-8042-897C-1216B4A57E9A}"/>
    <pc:docChg chg="delSld">
      <pc:chgData name="Lott, Steven" userId="7f046239-86f6-4703-8d02-9ed80bcd8ba4" providerId="ADAL" clId="{FDCF1BD7-3951-8042-897C-1216B4A57E9A}" dt="2025-02-14T13:54:10.532" v="1" actId="2696"/>
      <pc:docMkLst>
        <pc:docMk/>
      </pc:docMkLst>
      <pc:sldChg chg="del">
        <pc:chgData name="Lott, Steven" userId="7f046239-86f6-4703-8d02-9ed80bcd8ba4" providerId="ADAL" clId="{FDCF1BD7-3951-8042-897C-1216B4A57E9A}" dt="2025-02-14T13:54:10.528" v="0" actId="2696"/>
        <pc:sldMkLst>
          <pc:docMk/>
          <pc:sldMk cId="902754298" sldId="1200"/>
        </pc:sldMkLst>
      </pc:sldChg>
      <pc:sldChg chg="del">
        <pc:chgData name="Lott, Steven" userId="7f046239-86f6-4703-8d02-9ed80bcd8ba4" providerId="ADAL" clId="{FDCF1BD7-3951-8042-897C-1216B4A57E9A}" dt="2025-02-14T13:54:10.532" v="1" actId="2696"/>
        <pc:sldMkLst>
          <pc:docMk/>
          <pc:sldMk cId="3649924029" sldId="20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3" y="113435"/>
            <a:ext cx="12151357" cy="1006368"/>
          </a:xfrm>
        </p:spPr>
        <p:txBody>
          <a:bodyPr>
            <a:normAutofit/>
          </a:bodyPr>
          <a:lstStyle/>
          <a:p>
            <a:r>
              <a:rPr lang="en-C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Update </a:t>
            </a:r>
            <a:r>
              <a:rPr lang="en-CA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we made the case that momentum was building with each of our implementation priorities, and this proved to be particularly the case for our second implementation priority</a:t>
            </a:r>
            <a:endParaRPr lang="en-CA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486925" y="2099524"/>
            <a:ext cx="7199957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4244351" y="2151523"/>
            <a:ext cx="880046" cy="824558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586532" y="3178370"/>
            <a:ext cx="7300896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4279610" y="31987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4717802" y="4225882"/>
            <a:ext cx="7297144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4313659" y="4245487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6" y="1751417"/>
            <a:ext cx="1669591" cy="21674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354" y="1763116"/>
            <a:ext cx="1664186" cy="21557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3777412" y="2398710"/>
            <a:ext cx="8237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Formalize and strengthen </a:t>
            </a: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(and local)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evidence-support systems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3777412" y="3426519"/>
            <a:ext cx="7930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 and leverage the global </a:t>
            </a: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architecture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3777412" y="4487080"/>
            <a:ext cx="6740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 evidence at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life</a:t>
            </a:r>
            <a:endParaRPr lang="en-US" sz="1600" dirty="0"/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51867" y="1251918"/>
            <a:ext cx="1669591" cy="49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Report</a:t>
            </a:r>
            <a:endParaRPr lang="en-CA" sz="1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297717" y="1245545"/>
            <a:ext cx="1595656" cy="52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Update 2023</a:t>
            </a:r>
            <a:endParaRPr lang="en-CA" sz="1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2355518" y="4102834"/>
            <a:ext cx="1504416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Update 2025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2201934" y="3893773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41D929-7DFF-AB96-5BC7-A6E22A821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5658" y="4476154"/>
            <a:ext cx="1665800" cy="2155741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27" name="Title 14">
            <a:extLst>
              <a:ext uri="{FF2B5EF4-FFF2-40B4-BE49-F238E27FC236}">
                <a16:creationId xmlns:a16="http://schemas.microsoft.com/office/drawing/2014/main" id="{B24A8FDE-C6E4-ECE2-D65B-5D0B7AB4C86E}"/>
              </a:ext>
            </a:extLst>
          </p:cNvPr>
          <p:cNvSpPr txBox="1">
            <a:spLocks/>
          </p:cNvSpPr>
          <p:nvPr/>
        </p:nvSpPr>
        <p:spPr>
          <a:xfrm>
            <a:off x="319333" y="4103075"/>
            <a:ext cx="1665800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Update 2024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3B12D-0DDF-4850-9FAF-417E96D9B1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2710" y="4476154"/>
            <a:ext cx="1650794" cy="2155742"/>
          </a:xfrm>
          <a:prstGeom prst="rect">
            <a:avLst/>
          </a:prstGeom>
          <a:ln w="12700">
            <a:solidFill>
              <a:srgbClr val="254776"/>
            </a:solidFill>
          </a:ln>
        </p:spPr>
      </p:pic>
    </p:spTree>
    <p:extLst>
      <p:ext uri="{BB962C8B-B14F-4D97-AF65-F5344CB8AC3E}">
        <p14:creationId xmlns:p14="http://schemas.microsoft.com/office/powerpoint/2010/main" val="205322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Implementation Council will conclude its work 95 organizational partners strong, and </a:t>
            </a:r>
            <a:b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drawn from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countries in every part of the world and from many global and regional bodies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9DE269B1-5B1A-68F3-F234-8B37AE43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41" y="1352204"/>
            <a:ext cx="9921241" cy="469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628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E1E705-E2ED-4267-B300-101BC4AE35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0408fcbc-2e10-4461-bee0-724c01b46ae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99eec1d-e27c-4128-92a4-19001b8afe1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31216</TotalTime>
  <Words>97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In Update 2024 we made the case that momentum was building with each of our implementation priorities, and this proved to be particularly the case for our second implementation priority</vt:lpstr>
      <vt:lpstr>Our Implementation Council will conclude its work 95 organizational partners strong, and  drawn from 22 countries in every part of the world and from many global and regional bodies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278</cp:revision>
  <cp:lastPrinted>2023-05-24T15:22:34Z</cp:lastPrinted>
  <dcterms:created xsi:type="dcterms:W3CDTF">2017-04-21T15:41:45Z</dcterms:created>
  <dcterms:modified xsi:type="dcterms:W3CDTF">2025-02-14T13:54:11Z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