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45" r:id="rId4"/>
    <p:sldMasterId id="2147483709" r:id="rId5"/>
    <p:sldMasterId id="2147483728" r:id="rId6"/>
  </p:sldMasterIdLst>
  <p:notesMasterIdLst>
    <p:notesMasterId r:id="rId8"/>
  </p:notesMasterIdLst>
  <p:handoutMasterIdLst>
    <p:handoutMasterId r:id="rId9"/>
  </p:handoutMasterIdLst>
  <p:sldIdLst>
    <p:sldId id="1226" r:id="rId7"/>
  </p:sldIdLst>
  <p:sldSz cx="12192000" cy="6858000"/>
  <p:notesSz cx="6858000" cy="9144000"/>
  <p:defaultTex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8493001-9B46-2F77-9181-CEFB1675126B}" name="Holden, Sarah" initials="SH" userId="S::holdes2@mcmaster.ca::40bb78e9-b0fd-417b-80ec-5d80356bc1f3" providerId="AD"/>
  <p188:author id="{1731F4CA-DA41-DB33-0453-A5D342AEF581}" name="Moat, Kaelan" initials="MK" userId="S::moatka@mcmaster.ca::af547b69-aae8-4b3f-89b1-3f6fb8ca1965"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254776"/>
    <a:srgbClr val="000000"/>
    <a:srgbClr val="F5E4ED"/>
    <a:srgbClr val="CC76A6"/>
    <a:srgbClr val="E9F7FB"/>
    <a:srgbClr val="F2F2F2"/>
    <a:srgbClr val="FF3156"/>
    <a:srgbClr val="FF8AD8"/>
    <a:srgbClr val="3F4349"/>
    <a:srgbClr val="FEC05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862" autoAdjust="0"/>
    <p:restoredTop sz="95068" autoAdjust="0"/>
  </p:normalViewPr>
  <p:slideViewPr>
    <p:cSldViewPr snapToGrid="0" snapToObjects="1">
      <p:cViewPr varScale="1">
        <p:scale>
          <a:sx n="121" d="100"/>
          <a:sy n="121" d="100"/>
        </p:scale>
        <p:origin x="1360" y="168"/>
      </p:cViewPr>
      <p:guideLst>
        <p:guide orient="horz" pos="2137"/>
        <p:guide pos="3840"/>
      </p:guideLst>
    </p:cSldViewPr>
  </p:slideViewPr>
  <p:outlineViewPr>
    <p:cViewPr>
      <p:scale>
        <a:sx n="33" d="100"/>
        <a:sy n="33" d="100"/>
      </p:scale>
      <p:origin x="0" y="0"/>
    </p:cViewPr>
  </p:outlineViewPr>
  <p:notesTextViewPr>
    <p:cViewPr>
      <p:scale>
        <a:sx n="40" d="100"/>
        <a:sy n="40" d="100"/>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viewProps" Target="viewProps.xml"/><Relationship Id="rId5" Type="http://schemas.openxmlformats.org/officeDocument/2006/relationships/slideMaster" Target="slideMasters/slideMaster2.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handoutMaster" Target="handoutMasters/handoutMaster1.xml"/><Relationship Id="rId14" Type="http://schemas.microsoft.com/office/2018/10/relationships/authors" Targe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6C36843-6E92-18F9-C6E3-0F1EA7D2B0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710F403-A516-FD08-82E4-A0C94895B8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D8FA58-161F-9646-9BA3-BA5FFDBC46BA}" type="datetimeFigureOut">
              <a:rPr lang="en-US" smtClean="0"/>
              <a:t>1/31/25</a:t>
            </a:fld>
            <a:endParaRPr lang="en-US"/>
          </a:p>
        </p:txBody>
      </p:sp>
      <p:sp>
        <p:nvSpPr>
          <p:cNvPr id="4" name="Footer Placeholder 3">
            <a:extLst>
              <a:ext uri="{FF2B5EF4-FFF2-40B4-BE49-F238E27FC236}">
                <a16:creationId xmlns:a16="http://schemas.microsoft.com/office/drawing/2014/main" id="{CD4D99D0-66B9-FCF4-279B-2B23395A8EE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5252354-E4B4-8A0E-374D-E4A6D5CDEB8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5D823-C553-644C-A13F-A34CE66B3F15}" type="slidenum">
              <a:rPr lang="en-US" smtClean="0"/>
              <a:t>‹#›</a:t>
            </a:fld>
            <a:endParaRPr lang="en-US"/>
          </a:p>
        </p:txBody>
      </p:sp>
    </p:spTree>
    <p:extLst>
      <p:ext uri="{BB962C8B-B14F-4D97-AF65-F5344CB8AC3E}">
        <p14:creationId xmlns:p14="http://schemas.microsoft.com/office/powerpoint/2010/main" val="3488802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Arial"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Arial" charset="0"/>
              </a:defRPr>
            </a:lvl1pPr>
          </a:lstStyle>
          <a:p>
            <a:fld id="{E9F3A7FF-300E-B84F-A2D0-CDCDE713DCB9}" type="datetimeFigureOut">
              <a:rPr lang="en-US" smtClean="0"/>
              <a:pPr/>
              <a:t>1/31/25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Arial"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Arial" charset="0"/>
              </a:defRPr>
            </a:lvl1pPr>
          </a:lstStyle>
          <a:p>
            <a:fld id="{7C11621C-3EA7-C342-A130-13C6D43C8C01}" type="slidenum">
              <a:rPr lang="en-US" smtClean="0"/>
              <a:pPr/>
              <a:t>‹#›</a:t>
            </a:fld>
            <a:endParaRPr lang="en-US" dirty="0"/>
          </a:p>
        </p:txBody>
      </p:sp>
    </p:spTree>
    <p:extLst>
      <p:ext uri="{BB962C8B-B14F-4D97-AF65-F5344CB8AC3E}">
        <p14:creationId xmlns:p14="http://schemas.microsoft.com/office/powerpoint/2010/main" val="438347906"/>
      </p:ext>
    </p:extLst>
  </p:cSld>
  <p:clrMap bg1="lt1" tx1="dk1" bg2="lt2" tx2="dk2" accent1="accent1" accent2="accent2" accent3="accent3" accent4="accent4" accent5="accent5" accent6="accent6" hlink="hlink" folHlink="folHlink"/>
  <p:notesStyle>
    <a:lvl1pPr marL="0" algn="l" defTabSz="1219170" rtl="0" eaLnBrk="1" latinLnBrk="0" hangingPunct="1">
      <a:defRPr sz="1600" b="0" i="0" kern="1200">
        <a:solidFill>
          <a:schemeClr val="tx1"/>
        </a:solidFill>
        <a:latin typeface="Arial" charset="0"/>
        <a:ea typeface="+mn-ea"/>
        <a:cs typeface="+mn-cs"/>
      </a:defRPr>
    </a:lvl1pPr>
    <a:lvl2pPr marL="609585" algn="l" defTabSz="1219170" rtl="0" eaLnBrk="1" latinLnBrk="0" hangingPunct="1">
      <a:defRPr sz="1600" b="0" i="0" kern="1200">
        <a:solidFill>
          <a:schemeClr val="tx1"/>
        </a:solidFill>
        <a:latin typeface="Arial" charset="0"/>
        <a:ea typeface="+mn-ea"/>
        <a:cs typeface="+mn-cs"/>
      </a:defRPr>
    </a:lvl2pPr>
    <a:lvl3pPr marL="1219170" algn="l" defTabSz="1219170" rtl="0" eaLnBrk="1" latinLnBrk="0" hangingPunct="1">
      <a:defRPr sz="1600" b="0" i="0" kern="1200">
        <a:solidFill>
          <a:schemeClr val="tx1"/>
        </a:solidFill>
        <a:latin typeface="Arial" charset="0"/>
        <a:ea typeface="+mn-ea"/>
        <a:cs typeface="+mn-cs"/>
      </a:defRPr>
    </a:lvl3pPr>
    <a:lvl4pPr marL="1828754" algn="l" defTabSz="1219170" rtl="0" eaLnBrk="1" latinLnBrk="0" hangingPunct="1">
      <a:defRPr sz="1600" b="0" i="0" kern="1200">
        <a:solidFill>
          <a:schemeClr val="tx1"/>
        </a:solidFill>
        <a:latin typeface="Arial" charset="0"/>
        <a:ea typeface="+mn-ea"/>
        <a:cs typeface="+mn-cs"/>
      </a:defRPr>
    </a:lvl4pPr>
    <a:lvl5pPr marL="2438339" algn="l" defTabSz="1219170" rtl="0" eaLnBrk="1" latinLnBrk="0" hangingPunct="1">
      <a:defRPr sz="1600" b="0" i="0" kern="1200">
        <a:solidFill>
          <a:schemeClr val="tx1"/>
        </a:solidFill>
        <a:latin typeface="Arial" charset="0"/>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7.png"/><Relationship Id="rId4" Type="http://schemas.openxmlformats.org/officeDocument/2006/relationships/image" Target="../media/image3.png"/><Relationship Id="rId9" Type="http://schemas.microsoft.com/office/2007/relationships/hdphoto" Target="../media/hdphoto2.wdp"/></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24.png"/><Relationship Id="rId4" Type="http://schemas.openxmlformats.org/officeDocument/2006/relationships/image" Target="../media/image2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4.wdp"/><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3.wdp"/><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29.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6.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5.wdp"/><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9.png"/><Relationship Id="rId7" Type="http://schemas.microsoft.com/office/2007/relationships/hdphoto" Target="../media/hdphoto8.wdp"/><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6.png"/><Relationship Id="rId5" Type="http://schemas.microsoft.com/office/2007/relationships/hdphoto" Target="../media/hdphoto7.wdp"/><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6.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14" name="Picture 13">
            <a:extLst>
              <a:ext uri="{FF2B5EF4-FFF2-40B4-BE49-F238E27FC236}">
                <a16:creationId xmlns:a16="http://schemas.microsoft.com/office/drawing/2014/main" id="{66219065-E207-CAC6-2C50-3CCBBE5263C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91749B3-4861-2AD8-D127-2C3917711BA9}"/>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242771" y="215797"/>
            <a:ext cx="2124660" cy="745379"/>
          </a:xfrm>
          <a:prstGeom prst="rect">
            <a:avLst/>
          </a:prstGeom>
        </p:spPr>
      </p:pic>
      <p:sp>
        <p:nvSpPr>
          <p:cNvPr id="19" name="Text Placeholder 18">
            <a:extLst>
              <a:ext uri="{FF2B5EF4-FFF2-40B4-BE49-F238E27FC236}">
                <a16:creationId xmlns:a16="http://schemas.microsoft.com/office/drawing/2014/main" id="{974A7A7C-5CC1-601E-FA89-0B292C3B5A8D}"/>
              </a:ext>
            </a:extLst>
          </p:cNvPr>
          <p:cNvSpPr>
            <a:spLocks noGrp="1"/>
          </p:cNvSpPr>
          <p:nvPr>
            <p:ph type="body" sz="quarter" idx="10" hasCustomPrompt="1"/>
          </p:nvPr>
        </p:nvSpPr>
        <p:spPr>
          <a:xfrm>
            <a:off x="3695700" y="1716088"/>
            <a:ext cx="6618288" cy="1323437"/>
          </a:xfrm>
          <a:prstGeom prst="rect">
            <a:avLst/>
          </a:prstGeom>
        </p:spPr>
        <p:txBody>
          <a:bodyPr anchor="ctr">
            <a:normAutofit/>
          </a:bodyPr>
          <a:lstStyle>
            <a:lvl1pPr marL="0" indent="0" algn="ctr">
              <a:spcAft>
                <a:spcPts val="0"/>
              </a:spcAft>
              <a:buNone/>
              <a:defRPr sz="3200">
                <a:solidFill>
                  <a:schemeClr val="tx1"/>
                </a:solidFill>
              </a:defRPr>
            </a:lvl1pPr>
          </a:lstStyle>
          <a:p>
            <a:pPr lvl="0"/>
            <a:r>
              <a:rPr lang="en-US" dirty="0"/>
              <a:t>RISE Presentation</a:t>
            </a:r>
          </a:p>
        </p:txBody>
      </p:sp>
      <p:sp>
        <p:nvSpPr>
          <p:cNvPr id="21" name="Text Placeholder 20">
            <a:extLst>
              <a:ext uri="{FF2B5EF4-FFF2-40B4-BE49-F238E27FC236}">
                <a16:creationId xmlns:a16="http://schemas.microsoft.com/office/drawing/2014/main" id="{4C5F52E4-DFD8-11DD-7B12-547580706F77}"/>
              </a:ext>
            </a:extLst>
          </p:cNvPr>
          <p:cNvSpPr>
            <a:spLocks noGrp="1"/>
          </p:cNvSpPr>
          <p:nvPr>
            <p:ph type="body" sz="quarter" idx="11" hasCustomPrompt="1"/>
          </p:nvPr>
        </p:nvSpPr>
        <p:spPr>
          <a:xfrm>
            <a:off x="3695700" y="3331984"/>
            <a:ext cx="6618288" cy="561975"/>
          </a:xfrm>
          <a:prstGeom prst="rect">
            <a:avLst/>
          </a:prstGeom>
        </p:spPr>
        <p:txBody>
          <a:bodyPr>
            <a:normAutofit/>
          </a:bodyPr>
          <a:lstStyle>
            <a:lvl1pPr marL="0" indent="0" algn="ctr">
              <a:buNone/>
              <a:defRPr sz="2600"/>
            </a:lvl1pPr>
          </a:lstStyle>
          <a:p>
            <a:pPr lvl="0"/>
            <a:r>
              <a:rPr lang="en-US" dirty="0"/>
              <a:t>1 January 2023</a:t>
            </a:r>
          </a:p>
        </p:txBody>
      </p:sp>
      <p:sp>
        <p:nvSpPr>
          <p:cNvPr id="23" name="Text Placeholder 22">
            <a:extLst>
              <a:ext uri="{FF2B5EF4-FFF2-40B4-BE49-F238E27FC236}">
                <a16:creationId xmlns:a16="http://schemas.microsoft.com/office/drawing/2014/main" id="{BD2C3DCD-1095-6354-7F40-90A55AD741E4}"/>
              </a:ext>
            </a:extLst>
          </p:cNvPr>
          <p:cNvSpPr>
            <a:spLocks noGrp="1"/>
          </p:cNvSpPr>
          <p:nvPr>
            <p:ph type="body" sz="quarter" idx="12" hasCustomPrompt="1"/>
          </p:nvPr>
        </p:nvSpPr>
        <p:spPr>
          <a:xfrm>
            <a:off x="3095363" y="4186387"/>
            <a:ext cx="7818962" cy="1771354"/>
          </a:xfrm>
          <a:prstGeom prst="rect">
            <a:avLst/>
          </a:prstGeom>
        </p:spPr>
        <p:txBody>
          <a:bodyPr>
            <a:normAutofit/>
          </a:bodyPr>
          <a:lstStyle>
            <a:lvl1pPr marL="0" indent="0" algn="ctr">
              <a:spcAft>
                <a:spcPts val="0"/>
              </a:spcAft>
              <a:buNone/>
              <a:defRPr sz="1200"/>
            </a:lvl1pPr>
          </a:lstStyle>
          <a:p>
            <a:pPr lvl="0"/>
            <a:r>
              <a:rPr lang="en-US" dirty="0"/>
              <a:t>John N. Lavis, MD PhD</a:t>
            </a:r>
          </a:p>
          <a:p>
            <a:pPr lvl="0"/>
            <a:r>
              <a:rPr lang="en-US" dirty="0"/>
              <a:t>Co-lead, COVID-19 Evidence Network to support Decision-making (COVID-END)</a:t>
            </a:r>
          </a:p>
          <a:p>
            <a:pPr lvl="0"/>
            <a:r>
              <a:rPr lang="en-US" dirty="0"/>
              <a:t>Co-lead, Global Commission on Evidence to Address Societal Challenges</a:t>
            </a:r>
          </a:p>
          <a:p>
            <a:pPr lvl="0"/>
            <a:r>
              <a:rPr lang="en-US" dirty="0"/>
              <a:t>Tier 1 Canada Research Chair in Evidence-Support Systems</a:t>
            </a:r>
          </a:p>
          <a:p>
            <a:pPr lvl="0"/>
            <a:r>
              <a:rPr lang="en-US" dirty="0"/>
              <a:t>Director, McMaster Health Forum</a:t>
            </a:r>
          </a:p>
          <a:p>
            <a:pPr lvl="0"/>
            <a:r>
              <a:rPr lang="en-US" dirty="0"/>
              <a:t>Director, WHO Collaborating Center for Evidence-Informed Policy </a:t>
            </a:r>
          </a:p>
          <a:p>
            <a:pPr lvl="0"/>
            <a:r>
              <a:rPr lang="en-US" dirty="0"/>
              <a:t>Professor, Department of Health-Research Methods, Evidence and Impact, McMaster University</a:t>
            </a:r>
          </a:p>
          <a:p>
            <a:pPr lvl="0"/>
            <a:r>
              <a:rPr lang="en-US" dirty="0"/>
              <a:t>Adjunct Visiting Professor, Africa Centre for Evidence, University of Johannesburg</a:t>
            </a:r>
          </a:p>
        </p:txBody>
      </p:sp>
      <p:pic>
        <p:nvPicPr>
          <p:cNvPr id="5" name="Picture 4">
            <a:extLst>
              <a:ext uri="{FF2B5EF4-FFF2-40B4-BE49-F238E27FC236}">
                <a16:creationId xmlns:a16="http://schemas.microsoft.com/office/drawing/2014/main" id="{2D46458F-14F0-EEF7-5752-137247C825F0}"/>
              </a:ext>
            </a:extLst>
          </p:cNvPr>
          <p:cNvPicPr>
            <a:picLocks noChangeAspect="1"/>
          </p:cNvPicPr>
          <p:nvPr userDrawn="1"/>
        </p:nvPicPr>
        <p:blipFill>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6" name="Picture 5">
            <a:extLst>
              <a:ext uri="{FF2B5EF4-FFF2-40B4-BE49-F238E27FC236}">
                <a16:creationId xmlns:a16="http://schemas.microsoft.com/office/drawing/2014/main" id="{8873A38D-4A3F-63FD-C3A5-FF90CA70749A}"/>
              </a:ext>
            </a:extLst>
          </p:cNvPr>
          <p:cNvPicPr>
            <a:picLocks noChangeAspect="1"/>
          </p:cNvPicPr>
          <p:nvPr userDrawn="1"/>
        </p:nvPicPr>
        <p:blipFill rotWithShape="1">
          <a:blip r:embed="rId8"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9">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E657D110-0ED4-765C-6ABC-C7DCE96F8DD6}"/>
              </a:ext>
            </a:extLst>
          </p:cNvPr>
          <p:cNvPicPr>
            <a:picLocks noChangeAspect="1"/>
          </p:cNvPicPr>
          <p:nvPr userDrawn="1"/>
        </p:nvPicPr>
        <p:blipFill>
          <a:blip r:embed="rId10"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Tree>
    <p:extLst>
      <p:ext uri="{BB962C8B-B14F-4D97-AF65-F5344CB8AC3E}">
        <p14:creationId xmlns:p14="http://schemas.microsoft.com/office/powerpoint/2010/main" val="99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5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2" name="Title Placeholder" descr="Master title"/>
          <p:cNvSpPr>
            <a:spLocks noGrp="1"/>
          </p:cNvSpPr>
          <p:nvPr>
            <p:ph type="ctrTitle"/>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564276" cy="754180"/>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150687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5" y="6353621"/>
            <a:ext cx="1871412" cy="395980"/>
          </a:xfrm>
          <a:prstGeom prst="rect">
            <a:avLst/>
          </a:prstGeom>
        </p:spPr>
      </p:pic>
    </p:spTree>
    <p:extLst>
      <p:ext uri="{BB962C8B-B14F-4D97-AF65-F5344CB8AC3E}">
        <p14:creationId xmlns:p14="http://schemas.microsoft.com/office/powerpoint/2010/main" val="5703382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sp>
        <p:nvSpPr>
          <p:cNvPr id="3" name="Slide Number" descr="Page Number">
            <a:extLst>
              <a:ext uri="{FF2B5EF4-FFF2-40B4-BE49-F238E27FC236}">
                <a16:creationId xmlns:a16="http://schemas.microsoft.com/office/drawing/2014/main" id="{2483A058-C543-4FF7-B0D9-66BDA37DDD7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2" name="URL">
            <a:extLst>
              <a:ext uri="{FF2B5EF4-FFF2-40B4-BE49-F238E27FC236}">
                <a16:creationId xmlns:a16="http://schemas.microsoft.com/office/drawing/2014/main" id="{7E64A0CE-8235-C942-5F58-32FD35195786}"/>
              </a:ext>
            </a:extLst>
          </p:cNvPr>
          <p:cNvSpPr txBox="1"/>
          <p:nvPr userDrawn="1"/>
        </p:nvSpPr>
        <p:spPr>
          <a:xfrm>
            <a:off x="10582656" y="6400461"/>
            <a:ext cx="1513550" cy="287042"/>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24A43234-FF35-9A39-9786-8DA5DB9C4B7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4" name="Title Placeholder" descr="Master Title">
            <a:extLst>
              <a:ext uri="{FF2B5EF4-FFF2-40B4-BE49-F238E27FC236}">
                <a16:creationId xmlns:a16="http://schemas.microsoft.com/office/drawing/2014/main" id="{C3DC5980-3B31-9044-CB61-B52C99F998DE}"/>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25793880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5_Header-without-foot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8BD8175-D3D6-EC34-DF56-7B09040CB107}"/>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7E47BCBB-C979-AAEF-8CFB-6D98E2AB5626}"/>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sz="2400">
                <a:solidFill>
                  <a:schemeClr val="tx1"/>
                </a:solidFill>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683835C5-088B-D24B-EC0E-5EBDBC22361C}"/>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10838542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Blank">
    <p:spTree>
      <p:nvGrpSpPr>
        <p:cNvPr id="1" name=""/>
        <p:cNvGrpSpPr/>
        <p:nvPr/>
      </p:nvGrpSpPr>
      <p:grpSpPr>
        <a:xfrm>
          <a:off x="0" y="0"/>
          <a:ext cx="0" cy="0"/>
          <a:chOff x="0" y="0"/>
          <a:chExt cx="0" cy="0"/>
        </a:xfrm>
      </p:grpSpPr>
      <p:sp>
        <p:nvSpPr>
          <p:cNvPr id="6" name="Title Placeholder" descr="Master Title">
            <a:extLst>
              <a:ext uri="{FF2B5EF4-FFF2-40B4-BE49-F238E27FC236}">
                <a16:creationId xmlns:a16="http://schemas.microsoft.com/office/drawing/2014/main" id="{8E7A08A2-848D-425B-2D11-8A939C1A90B3}"/>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35E8E7E2-91DA-3F19-26DA-4E73108B24BA}"/>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7325500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7_Appendix">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2" name="URL">
            <a:extLst>
              <a:ext uri="{FF2B5EF4-FFF2-40B4-BE49-F238E27FC236}">
                <a16:creationId xmlns:a16="http://schemas.microsoft.com/office/drawing/2014/main" id="{D0D556E1-F919-FA9B-0E71-A85B712D5F65}"/>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79BE3030-559B-1566-736C-0056B5D2577C}"/>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53621"/>
            <a:ext cx="1871414" cy="395980"/>
          </a:xfrm>
          <a:prstGeom prst="rect">
            <a:avLst/>
          </a:prstGeom>
        </p:spPr>
      </p:pic>
      <p:sp>
        <p:nvSpPr>
          <p:cNvPr id="9" name="Title Placeholder" descr="Master title">
            <a:extLst>
              <a:ext uri="{FF2B5EF4-FFF2-40B4-BE49-F238E27FC236}">
                <a16:creationId xmlns:a16="http://schemas.microsoft.com/office/drawing/2014/main" id="{20579A28-4EAE-F152-76D6-22D90E997BF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2" y="0"/>
            <a:ext cx="4172314" cy="4310719"/>
          </a:xfrm>
          <a:prstGeom prst="rect">
            <a:avLst/>
          </a:prstGeom>
        </p:spPr>
      </p:pic>
    </p:spTree>
    <p:extLst>
      <p:ext uri="{BB962C8B-B14F-4D97-AF65-F5344CB8AC3E}">
        <p14:creationId xmlns:p14="http://schemas.microsoft.com/office/powerpoint/2010/main" val="41874119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Rectangle 3">
            <a:extLst>
              <a:ext uri="{FF2B5EF4-FFF2-40B4-BE49-F238E27FC236}">
                <a16:creationId xmlns:a16="http://schemas.microsoft.com/office/drawing/2014/main" id="{337E8561-C6EE-B1C0-3268-5A8F79F83A8C}"/>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chemeClr val="accent1"/>
              </a:solidFill>
              <a:effectLst/>
              <a:uLnTx/>
              <a:uFillTx/>
              <a:cs typeface="Arial" panose="020B0604020202020204" pitchFamily="34" charset="0"/>
              <a:sym typeface="Arial"/>
            </a:endParaRPr>
          </a:p>
        </p:txBody>
      </p:sp>
      <p:pic>
        <p:nvPicPr>
          <p:cNvPr id="14" name="Picture 13" descr="gcesc-globe.png">
            <a:extLst>
              <a:ext uri="{FF2B5EF4-FFF2-40B4-BE49-F238E27FC236}">
                <a16:creationId xmlns:a16="http://schemas.microsoft.com/office/drawing/2014/main" id="{66219065-E207-CAC6-2C50-3CCBBE5263C4}"/>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871311" y="1177836"/>
            <a:ext cx="2259445" cy="2259445"/>
          </a:xfrm>
          <a:prstGeom prst="ellipse">
            <a:avLst/>
          </a:prstGeom>
          <a:effectLst>
            <a:outerShdw blurRad="227682" dist="68435" dir="2880000" algn="tl" rotWithShape="0">
              <a:prstClr val="black">
                <a:alpha val="14109"/>
              </a:prstClr>
            </a:outerShdw>
          </a:effectLst>
        </p:spPr>
      </p:pic>
      <p:sp>
        <p:nvSpPr>
          <p:cNvPr id="3" name="Text Placeholder 2">
            <a:extLst>
              <a:ext uri="{FF2B5EF4-FFF2-40B4-BE49-F238E27FC236}">
                <a16:creationId xmlns:a16="http://schemas.microsoft.com/office/drawing/2014/main" id="{E76C9DCD-CFF9-6CCE-7C01-AC4A35099233}"/>
              </a:ext>
            </a:extLst>
          </p:cNvPr>
          <p:cNvSpPr>
            <a:spLocks noGrp="1"/>
          </p:cNvSpPr>
          <p:nvPr>
            <p:ph type="body" sz="quarter" idx="10" hasCustomPrompt="1"/>
          </p:nvPr>
        </p:nvSpPr>
        <p:spPr>
          <a:xfrm>
            <a:off x="3430588" y="1716088"/>
            <a:ext cx="6034087" cy="1323975"/>
          </a:xfrm>
        </p:spPr>
        <p:txBody>
          <a:bodyPr anchor="ctr">
            <a:normAutofit/>
          </a:bodyPr>
          <a:lstStyle>
            <a:lvl1pPr marL="0" indent="0" algn="ctr">
              <a:buNone/>
              <a:defRPr sz="3200">
                <a:solidFill>
                  <a:schemeClr val="accent6"/>
                </a:solidFill>
              </a:defRPr>
            </a:lvl1pPr>
          </a:lstStyle>
          <a:p>
            <a:pPr lvl="0"/>
            <a:r>
              <a:rPr lang="en-US" dirty="0"/>
              <a:t>GCESC Presentation</a:t>
            </a:r>
          </a:p>
        </p:txBody>
      </p:sp>
      <p:sp>
        <p:nvSpPr>
          <p:cNvPr id="7" name="Text Placeholder 5">
            <a:extLst>
              <a:ext uri="{FF2B5EF4-FFF2-40B4-BE49-F238E27FC236}">
                <a16:creationId xmlns:a16="http://schemas.microsoft.com/office/drawing/2014/main" id="{B57CBAB7-E89F-8E12-E94A-FE7351253E88}"/>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accent6"/>
                </a:solidFill>
              </a:defRPr>
            </a:lvl1pPr>
          </a:lstStyle>
          <a:p>
            <a:pPr lvl="0"/>
            <a:r>
              <a:rPr lang="en-US" dirty="0"/>
              <a:t>1 January 2023</a:t>
            </a:r>
          </a:p>
        </p:txBody>
      </p:sp>
      <p:sp>
        <p:nvSpPr>
          <p:cNvPr id="13" name="Text Placeholder 7">
            <a:extLst>
              <a:ext uri="{FF2B5EF4-FFF2-40B4-BE49-F238E27FC236}">
                <a16:creationId xmlns:a16="http://schemas.microsoft.com/office/drawing/2014/main" id="{FF8793AB-F07F-794D-AC9A-4BB10009D7B5}"/>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spcAft>
                <a:spcPts val="0"/>
              </a:spcAft>
              <a:buNone/>
              <a:defRPr sz="1200">
                <a:solidFill>
                  <a:schemeClr val="accent6"/>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
        <p:nvSpPr>
          <p:cNvPr id="2" name="URL">
            <a:extLst>
              <a:ext uri="{FF2B5EF4-FFF2-40B4-BE49-F238E27FC236}">
                <a16:creationId xmlns:a16="http://schemas.microsoft.com/office/drawing/2014/main" id="{6D6452D1-5264-126C-7D32-5D7065B529D1}"/>
              </a:ext>
            </a:extLst>
          </p:cNvPr>
          <p:cNvSpPr txBox="1"/>
          <p:nvPr userDrawn="1"/>
        </p:nvSpPr>
        <p:spPr>
          <a:xfrm>
            <a:off x="-1" y="6435082"/>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1411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rgbClr val="254776"/>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p:spPr>
        <p:txBody>
          <a:bodyPr anchor="ctr" anchorCtr="0">
            <a:noAutofit/>
          </a:bodyPr>
          <a:lstStyle>
            <a:lvl1pPr marL="0" indent="0" algn="ctr">
              <a:buNone/>
              <a:defRPr sz="1467">
                <a:solidFill>
                  <a:srgbClr val="464F55"/>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sp>
        <p:nvSpPr>
          <p:cNvPr id="8" name="Slide Number" descr="Page Number">
            <a:extLst>
              <a:ext uri="{FF2B5EF4-FFF2-40B4-BE49-F238E27FC236}">
                <a16:creationId xmlns:a16="http://schemas.microsoft.com/office/drawing/2014/main" id="{EE66D232-CA20-FDCA-F279-F1103BF3DEA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5" name="URL">
            <a:extLst>
              <a:ext uri="{FF2B5EF4-FFF2-40B4-BE49-F238E27FC236}">
                <a16:creationId xmlns:a16="http://schemas.microsoft.com/office/drawing/2014/main" id="{D423F356-3CAD-4790-4B3C-4DEC22E863B3}"/>
              </a:ext>
            </a:extLst>
          </p:cNvPr>
          <p:cNvSpPr txBox="1"/>
          <p:nvPr userDrawn="1"/>
        </p:nvSpPr>
        <p:spPr>
          <a:xfrm>
            <a:off x="272213" y="6272998"/>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6" name="Picture 15">
            <a:extLst>
              <a:ext uri="{FF2B5EF4-FFF2-40B4-BE49-F238E27FC236}">
                <a16:creationId xmlns:a16="http://schemas.microsoft.com/office/drawing/2014/main" id="{A0C6A2A0-EDAD-6880-A48E-A580FDFC71C0}"/>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0848" y="6334533"/>
            <a:ext cx="122703" cy="122703"/>
          </a:xfrm>
          <a:prstGeom prst="rect">
            <a:avLst/>
          </a:prstGeom>
        </p:spPr>
      </p:pic>
      <p:pic>
        <p:nvPicPr>
          <p:cNvPr id="17" name="Picture 16">
            <a:extLst>
              <a:ext uri="{FF2B5EF4-FFF2-40B4-BE49-F238E27FC236}">
                <a16:creationId xmlns:a16="http://schemas.microsoft.com/office/drawing/2014/main" id="{F63C6D4E-DC46-B119-61C4-E059674F1825}"/>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8" y="6654903"/>
            <a:ext cx="126293" cy="126293"/>
          </a:xfrm>
          <a:prstGeom prst="rect">
            <a:avLst/>
          </a:prstGeom>
        </p:spPr>
      </p:pic>
      <p:pic>
        <p:nvPicPr>
          <p:cNvPr id="18" name="Picture 17">
            <a:extLst>
              <a:ext uri="{FF2B5EF4-FFF2-40B4-BE49-F238E27FC236}">
                <a16:creationId xmlns:a16="http://schemas.microsoft.com/office/drawing/2014/main" id="{62E5E7FC-D5F8-3F4B-39B3-4407C5AE5E7C}"/>
              </a:ext>
            </a:extLst>
          </p:cNvPr>
          <p:cNvPicPr>
            <a:picLocks noChangeAspect="1"/>
          </p:cNvPicPr>
          <p:nvPr userDrawn="1"/>
        </p:nvPicPr>
        <p:blipFill>
          <a:blip r:embed="rId7" cstate="email">
            <a:grayscl/>
            <a:extLst>
              <a:ext uri="{28A0092B-C50C-407E-A947-70E740481C1C}">
                <a14:useLocalDpi xmlns:a14="http://schemas.microsoft.com/office/drawing/2010/main"/>
              </a:ext>
            </a:extLst>
          </a:blip>
          <a:stretch>
            <a:fillRect/>
          </a:stretch>
        </p:blipFill>
        <p:spPr>
          <a:xfrm>
            <a:off x="194438" y="6499691"/>
            <a:ext cx="126293" cy="126293"/>
          </a:xfrm>
          <a:prstGeom prst="rect">
            <a:avLst/>
          </a:prstGeom>
        </p:spPr>
      </p:pic>
      <p:sp>
        <p:nvSpPr>
          <p:cNvPr id="19" name="TextBox 18">
            <a:extLst>
              <a:ext uri="{FF2B5EF4-FFF2-40B4-BE49-F238E27FC236}">
                <a16:creationId xmlns:a16="http://schemas.microsoft.com/office/drawing/2014/main" id="{D168D605-F019-C301-E857-9C75DB78D142}"/>
              </a:ext>
            </a:extLst>
          </p:cNvPr>
          <p:cNvSpPr txBox="1"/>
          <p:nvPr userDrawn="1"/>
        </p:nvSpPr>
        <p:spPr>
          <a:xfrm>
            <a:off x="8412713" y="6296106"/>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36137857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and Content ">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0080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4_Title and Content (alt 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1"/>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solidFill>
                  <a:schemeClr val="tx1"/>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8" name="URL">
            <a:extLst>
              <a:ext uri="{FF2B5EF4-FFF2-40B4-BE49-F238E27FC236}">
                <a16:creationId xmlns:a16="http://schemas.microsoft.com/office/drawing/2014/main" id="{5F44A335-855D-4EBC-B9C4-E4663F5E509A}"/>
              </a:ext>
            </a:extLst>
          </p:cNvPr>
          <p:cNvSpPr txBox="1"/>
          <p:nvPr userDrawn="1"/>
        </p:nvSpPr>
        <p:spPr>
          <a:xfrm>
            <a:off x="272209" y="6272995"/>
            <a:ext cx="3339700" cy="559127"/>
          </a:xfrm>
          <a:prstGeom prst="rect">
            <a:avLst/>
          </a:prstGeom>
          <a:noFill/>
        </p:spPr>
        <p:txBody>
          <a:bodyPr wrap="square" rtlCol="0">
            <a:spAutoFit/>
          </a:bodyPr>
          <a:lstStyle/>
          <a:p>
            <a:pPr>
              <a:lnSpc>
                <a:spcPct val="100000"/>
              </a:lnSpc>
              <a:spcAft>
                <a:spcPts val="200"/>
              </a:spcAft>
            </a:pPr>
            <a:r>
              <a:rPr lang="en-CA" sz="900" dirty="0">
                <a:solidFill>
                  <a:srgbClr val="464F55"/>
                </a:solidFill>
                <a:effectLst/>
                <a:latin typeface="Arial" panose="020B0604020202020204" pitchFamily="34" charset="0"/>
                <a:cs typeface="Arial" panose="020B0604020202020204" pitchFamily="34" charset="0"/>
              </a:rPr>
              <a:t>evidencecommission@mcmaster.ca</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www.evidencecommission.org</a:t>
            </a:r>
          </a:p>
          <a:p>
            <a:pPr>
              <a:lnSpc>
                <a:spcPct val="100000"/>
              </a:lnSpc>
              <a:spcAft>
                <a:spcPts val="200"/>
              </a:spcAft>
            </a:pPr>
            <a:r>
              <a:rPr lang="en-CA" sz="900" u="none" dirty="0">
                <a:solidFill>
                  <a:srgbClr val="464F55"/>
                </a:solidFill>
                <a:effectLst/>
                <a:latin typeface="Arial" panose="020B0604020202020204" pitchFamily="34" charset="0"/>
                <a:cs typeface="Arial" panose="020B0604020202020204" pitchFamily="34" charset="0"/>
              </a:rPr>
              <a:t>@evidencecomm</a:t>
            </a:r>
          </a:p>
        </p:txBody>
      </p:sp>
      <p:pic>
        <p:nvPicPr>
          <p:cNvPr id="10" name="Picture 9">
            <a:extLst>
              <a:ext uri="{FF2B5EF4-FFF2-40B4-BE49-F238E27FC236}">
                <a16:creationId xmlns:a16="http://schemas.microsoft.com/office/drawing/2014/main" id="{4483B06B-AE3B-FDC0-26F6-26C7DFA38D6B}"/>
              </a:ext>
            </a:extLst>
          </p:cNvPr>
          <p:cNvPicPr>
            <a:picLocks noChangeAspect="1"/>
          </p:cNvPicPr>
          <p:nvPr userDrawn="1"/>
        </p:nvPicPr>
        <p:blipFill>
          <a:blip r:embed="rId4" cstate="email">
            <a:grayscl/>
            <a:extLst>
              <a:ext uri="{28A0092B-C50C-407E-A947-70E740481C1C}">
                <a14:useLocalDpi xmlns:a14="http://schemas.microsoft.com/office/drawing/2010/main"/>
              </a:ext>
            </a:extLst>
          </a:blip>
          <a:stretch>
            <a:fillRect/>
          </a:stretch>
        </p:blipFill>
        <p:spPr>
          <a:xfrm>
            <a:off x="190844" y="6334530"/>
            <a:ext cx="122703" cy="122703"/>
          </a:xfrm>
          <a:prstGeom prst="rect">
            <a:avLst/>
          </a:prstGeom>
        </p:spPr>
      </p:pic>
      <p:pic>
        <p:nvPicPr>
          <p:cNvPr id="12" name="Picture 11">
            <a:extLst>
              <a:ext uri="{FF2B5EF4-FFF2-40B4-BE49-F238E27FC236}">
                <a16:creationId xmlns:a16="http://schemas.microsoft.com/office/drawing/2014/main" id="{D1503B82-8AF3-6719-F40B-88F188CBE584}"/>
              </a:ext>
            </a:extLst>
          </p:cNvPr>
          <p:cNvPicPr>
            <a:picLocks noChangeAspect="1"/>
          </p:cNvPicPr>
          <p:nvPr userDrawn="1"/>
        </p:nvPicPr>
        <p:blipFill>
          <a:blip r:embed="rId5" cstate="email">
            <a:grayscl/>
            <a:extLst>
              <a:ext uri="{28A0092B-C50C-407E-A947-70E740481C1C}">
                <a14:useLocalDpi xmlns:a14="http://schemas.microsoft.com/office/drawing/2010/main"/>
              </a:ext>
            </a:extLst>
          </a:blip>
          <a:stretch>
            <a:fillRect/>
          </a:stretch>
        </p:blipFill>
        <p:spPr>
          <a:xfrm>
            <a:off x="194434" y="6654900"/>
            <a:ext cx="126293" cy="126293"/>
          </a:xfrm>
          <a:prstGeom prst="rect">
            <a:avLst/>
          </a:prstGeom>
        </p:spPr>
      </p:pic>
      <p:pic>
        <p:nvPicPr>
          <p:cNvPr id="13" name="Picture 12">
            <a:extLst>
              <a:ext uri="{FF2B5EF4-FFF2-40B4-BE49-F238E27FC236}">
                <a16:creationId xmlns:a16="http://schemas.microsoft.com/office/drawing/2014/main" id="{35E9040A-444C-CE7D-30CF-F4F8EE343F13}"/>
              </a:ext>
            </a:extLst>
          </p:cNvPr>
          <p:cNvPicPr>
            <a:picLocks noChangeAspect="1"/>
          </p:cNvPicPr>
          <p:nvPr userDrawn="1"/>
        </p:nvPicPr>
        <p:blipFill>
          <a:blip r:embed="rId6" cstate="email">
            <a:grayscl/>
            <a:extLst>
              <a:ext uri="{28A0092B-C50C-407E-A947-70E740481C1C}">
                <a14:useLocalDpi xmlns:a14="http://schemas.microsoft.com/office/drawing/2010/main"/>
              </a:ext>
            </a:extLst>
          </a:blip>
          <a:stretch>
            <a:fillRect/>
          </a:stretch>
        </p:blipFill>
        <p:spPr>
          <a:xfrm>
            <a:off x="194434" y="6499688"/>
            <a:ext cx="126293" cy="126293"/>
          </a:xfrm>
          <a:prstGeom prst="rect">
            <a:avLst/>
          </a:prstGeom>
        </p:spPr>
      </p:pic>
      <p:sp>
        <p:nvSpPr>
          <p:cNvPr id="14" name="TextBox 13">
            <a:extLst>
              <a:ext uri="{FF2B5EF4-FFF2-40B4-BE49-F238E27FC236}">
                <a16:creationId xmlns:a16="http://schemas.microsoft.com/office/drawing/2014/main" id="{61DB8557-FA76-50AD-E0F0-6159D3E9041A}"/>
              </a:ext>
            </a:extLst>
          </p:cNvPr>
          <p:cNvSpPr txBox="1"/>
          <p:nvPr userDrawn="1"/>
        </p:nvSpPr>
        <p:spPr>
          <a:xfrm>
            <a:off x="8412709" y="6296103"/>
            <a:ext cx="3630484" cy="53860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algn="r">
              <a:spcAft>
                <a:spcPts val="200"/>
              </a:spcAft>
            </a:pPr>
            <a:r>
              <a:rPr lang="en-CA" sz="800" i="1" dirty="0">
                <a:solidFill>
                  <a:srgbClr val="464F55"/>
                </a:solidFill>
              </a:rPr>
              <a:t> © McMaster Health Forum on behalf McMaster University</a:t>
            </a:r>
          </a:p>
          <a:p>
            <a:pPr algn="r">
              <a:spcAft>
                <a:spcPts val="200"/>
              </a:spcAft>
            </a:pPr>
            <a:r>
              <a:rPr lang="en-CA" sz="800" i="1" dirty="0">
                <a:solidFill>
                  <a:srgbClr val="464F55"/>
                </a:solidFill>
              </a:rPr>
              <a:t>Share freely, give credit, adapt with permission. This work is licensed under</a:t>
            </a:r>
          </a:p>
          <a:p>
            <a:pPr algn="r">
              <a:spcAft>
                <a:spcPts val="200"/>
              </a:spcAft>
            </a:pPr>
            <a:r>
              <a:rPr lang="en-CA" sz="800" i="1" dirty="0">
                <a:solidFill>
                  <a:srgbClr val="464F55"/>
                </a:solidFill>
              </a:rPr>
              <a:t>a Creative Commons Attribution-NoDerivatives 4.0 International License.</a:t>
            </a:r>
          </a:p>
        </p:txBody>
      </p:sp>
    </p:spTree>
    <p:extLst>
      <p:ext uri="{BB962C8B-B14F-4D97-AF65-F5344CB8AC3E}">
        <p14:creationId xmlns:p14="http://schemas.microsoft.com/office/powerpoint/2010/main" val="2004404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al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08AC5A7-CE1D-1B83-E287-3CF1EB9791E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1" y="0"/>
            <a:ext cx="12204356" cy="6223195"/>
          </a:xfrm>
          <a:prstGeom prst="rect">
            <a:avLst/>
          </a:prstGeom>
        </p:spPr>
      </p:pic>
      <p:sp>
        <p:nvSpPr>
          <p:cNvPr id="2" name="Title Placeholder" descr="Master title"/>
          <p:cNvSpPr>
            <a:spLocks noGrp="1"/>
          </p:cNvSpPr>
          <p:nvPr>
            <p:ph type="ctrTitle"/>
          </p:nvPr>
        </p:nvSpPr>
        <p:spPr>
          <a:xfrm>
            <a:off x="2715491" y="634805"/>
            <a:ext cx="6862619" cy="2666171"/>
          </a:xfrm>
          <a:prstGeom prst="rect">
            <a:avLst/>
          </a:prstGeom>
        </p:spPr>
        <p:txBody>
          <a:bodyPr anchor="b" anchorCtr="0">
            <a:normAutofit/>
          </a:bodyPr>
          <a:lstStyle>
            <a:lvl1pPr algn="ctr">
              <a:lnSpc>
                <a:spcPct val="100000"/>
              </a:lnSpc>
              <a:defRPr sz="4000">
                <a:solidFill>
                  <a:schemeClr val="tx1"/>
                </a:solidFill>
              </a:defRPr>
            </a:lvl1pPr>
          </a:lstStyle>
          <a:p>
            <a:r>
              <a:rPr lang="en-US" dirty="0"/>
              <a:t>Click to edit Master title style</a:t>
            </a:r>
          </a:p>
        </p:txBody>
      </p:sp>
      <p:sp>
        <p:nvSpPr>
          <p:cNvPr id="3" name="Subtitle Placeholder" descr="Master subtitle"/>
          <p:cNvSpPr>
            <a:spLocks noGrp="1"/>
          </p:cNvSpPr>
          <p:nvPr>
            <p:ph type="subTitle" idx="1"/>
          </p:nvPr>
        </p:nvSpPr>
        <p:spPr>
          <a:xfrm>
            <a:off x="4110182" y="3300976"/>
            <a:ext cx="4073237" cy="911624"/>
          </a:xfrm>
          <a:prstGeom prst="rect">
            <a:avLst/>
          </a:prstGeom>
        </p:spPr>
        <p:txBody>
          <a:bodyPr/>
          <a:lstStyle>
            <a:lvl1pPr marL="0" indent="0" algn="ctr">
              <a:buNone/>
              <a:defRPr>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7" name="Meeting Information" descr="Meering or Audience Data">
            <a:extLst>
              <a:ext uri="{FF2B5EF4-FFF2-40B4-BE49-F238E27FC236}">
                <a16:creationId xmlns:a16="http://schemas.microsoft.com/office/drawing/2014/main" id="{E4830579-3FC9-4C47-AF4E-DC02A16FCB8B}"/>
              </a:ext>
            </a:extLst>
          </p:cNvPr>
          <p:cNvSpPr>
            <a:spLocks noGrp="1"/>
          </p:cNvSpPr>
          <p:nvPr>
            <p:ph type="body" sz="quarter" idx="10" hasCustomPrompt="1"/>
          </p:nvPr>
        </p:nvSpPr>
        <p:spPr>
          <a:xfrm>
            <a:off x="4056005" y="4212601"/>
            <a:ext cx="4181593" cy="911617"/>
          </a:xfrm>
          <a:prstGeom prst="rect">
            <a:avLst/>
          </a:prstGeom>
        </p:spPr>
        <p:txBody>
          <a:bodyPr anchor="ctr" anchorCtr="0">
            <a:noAutofit/>
          </a:bodyPr>
          <a:lstStyle>
            <a:lvl1pPr marL="0" indent="0" algn="ctr">
              <a:buNone/>
              <a:defRPr sz="1467">
                <a:solidFill>
                  <a:schemeClr val="tx1"/>
                </a:solidFill>
              </a:defRPr>
            </a:lvl1pPr>
            <a:lvl2pPr marL="457189" indent="0">
              <a:buNone/>
              <a:defRPr sz="1467"/>
            </a:lvl2pPr>
            <a:lvl3pPr marL="914377" indent="0">
              <a:buNone/>
              <a:defRPr sz="1467"/>
            </a:lvl3pPr>
            <a:lvl4pPr marL="1371566" indent="0">
              <a:buNone/>
              <a:defRPr sz="1467"/>
            </a:lvl4pPr>
            <a:lvl5pPr marL="1828754" indent="0">
              <a:buNone/>
              <a:defRPr sz="1467"/>
            </a:lvl5pPr>
          </a:lstStyle>
          <a:p>
            <a:pPr lvl="0"/>
            <a:r>
              <a:rPr lang="en-US" dirty="0"/>
              <a:t>Meeting or Audience Date</a:t>
            </a:r>
          </a:p>
        </p:txBody>
      </p:sp>
      <p:pic>
        <p:nvPicPr>
          <p:cNvPr id="8" name="Picture 7">
            <a:extLst>
              <a:ext uri="{FF2B5EF4-FFF2-40B4-BE49-F238E27FC236}">
                <a16:creationId xmlns:a16="http://schemas.microsoft.com/office/drawing/2014/main" id="{34043C7E-BFE3-1C4D-4FCF-80E2651BA6FD}"/>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8036" y="292661"/>
            <a:ext cx="2590676" cy="908868"/>
          </a:xfrm>
          <a:prstGeom prst="rect">
            <a:avLst/>
          </a:prstGeom>
        </p:spPr>
      </p:pic>
      <p:pic>
        <p:nvPicPr>
          <p:cNvPr id="4" name="Picture 3">
            <a:extLst>
              <a:ext uri="{FF2B5EF4-FFF2-40B4-BE49-F238E27FC236}">
                <a16:creationId xmlns:a16="http://schemas.microsoft.com/office/drawing/2014/main" id="{268BA07C-E8CC-2770-CD11-614C8642FAA8}"/>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5" name="Picture 4">
            <a:extLst>
              <a:ext uri="{FF2B5EF4-FFF2-40B4-BE49-F238E27FC236}">
                <a16:creationId xmlns:a16="http://schemas.microsoft.com/office/drawing/2014/main" id="{BB709C16-38AD-F122-8440-D24E8DD31FD9}"/>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10" name="Picture 9">
            <a:extLst>
              <a:ext uri="{FF2B5EF4-FFF2-40B4-BE49-F238E27FC236}">
                <a16:creationId xmlns:a16="http://schemas.microsoft.com/office/drawing/2014/main" id="{60985552-FD67-CCED-EEFE-95A7E3B6FDDD}"/>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9" name="URL">
            <a:extLst>
              <a:ext uri="{FF2B5EF4-FFF2-40B4-BE49-F238E27FC236}">
                <a16:creationId xmlns:a16="http://schemas.microsoft.com/office/drawing/2014/main" id="{BA3A8F74-B6E4-8C19-67A1-8648A5F3A77E}"/>
              </a:ext>
            </a:extLst>
          </p:cNvPr>
          <p:cNvSpPr txBox="1"/>
          <p:nvPr userDrawn="1"/>
        </p:nvSpPr>
        <p:spPr>
          <a:xfrm>
            <a:off x="0" y="6435082"/>
            <a:ext cx="98090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9042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4879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2" name="Slide Number" descr="Page Number">
            <a:extLst>
              <a:ext uri="{FF2B5EF4-FFF2-40B4-BE49-F238E27FC236}">
                <a16:creationId xmlns:a16="http://schemas.microsoft.com/office/drawing/2014/main" id="{0E6DADA7-D623-B7B4-1F8A-A0897704B7B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47099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t>Click to edit Master title style</a:t>
            </a:r>
          </a:p>
        </p:txBody>
      </p:sp>
      <p:sp>
        <p:nvSpPr>
          <p:cNvPr id="3" name="Slide Number" descr="Page Number">
            <a:extLst>
              <a:ext uri="{FF2B5EF4-FFF2-40B4-BE49-F238E27FC236}">
                <a16:creationId xmlns:a16="http://schemas.microsoft.com/office/drawing/2014/main" id="{2EE494FE-42C1-E20D-32C6-30A77444BC16}"/>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1120970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descr="A picture containing blur, blurry&#10;&#10;Description automatically generated">
            <a:extLst>
              <a:ext uri="{FF2B5EF4-FFF2-40B4-BE49-F238E27FC236}">
                <a16:creationId xmlns:a16="http://schemas.microsoft.com/office/drawing/2014/main" id="{83CD791E-98A1-0162-6CC0-D6583896CE29}"/>
              </a:ext>
            </a:extLst>
          </p:cNvPr>
          <p:cNvPicPr>
            <a:picLocks noChangeAspect="1"/>
          </p:cNvPicPr>
          <p:nvPr userDrawn="1"/>
        </p:nvPicPr>
        <p:blipFill rotWithShape="1">
          <a:blip r:embed="rId2" cstate="email">
            <a:alphaModFix amt="10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6" name="Picture 5" descr="Background pattern&#10;&#10;Description automatically generated">
            <a:extLst>
              <a:ext uri="{FF2B5EF4-FFF2-40B4-BE49-F238E27FC236}">
                <a16:creationId xmlns:a16="http://schemas.microsoft.com/office/drawing/2014/main" id="{508AC5A7-CE1D-1B83-E287-3CF1EB9791E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0"/>
            <a:ext cx="12192000" cy="6223195"/>
          </a:xfrm>
          <a:prstGeom prst="rect">
            <a:avLst/>
          </a:prstGeom>
        </p:spPr>
      </p:pic>
      <p:pic>
        <p:nvPicPr>
          <p:cNvPr id="9" name="Picture 8" descr="A picture containing text, sign&#10;&#10;Description automatically generated">
            <a:extLst>
              <a:ext uri="{FF2B5EF4-FFF2-40B4-BE49-F238E27FC236}">
                <a16:creationId xmlns:a16="http://schemas.microsoft.com/office/drawing/2014/main" id="{88D0C2E2-5D81-CE5F-219E-22C224152F86}"/>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9645" y="6328045"/>
            <a:ext cx="1448179" cy="472799"/>
          </a:xfrm>
          <a:prstGeom prst="rect">
            <a:avLst/>
          </a:prstGeom>
        </p:spPr>
      </p:pic>
      <p:sp>
        <p:nvSpPr>
          <p:cNvPr id="2" name="URL">
            <a:extLst>
              <a:ext uri="{FF2B5EF4-FFF2-40B4-BE49-F238E27FC236}">
                <a16:creationId xmlns:a16="http://schemas.microsoft.com/office/drawing/2014/main" id="{6D6452D1-5264-126C-7D32-5D7065B529D1}"/>
              </a:ext>
            </a:extLst>
          </p:cNvPr>
          <p:cNvSpPr txBox="1"/>
          <p:nvPr userDrawn="1"/>
        </p:nvSpPr>
        <p:spPr>
          <a:xfrm>
            <a:off x="10064086" y="6363903"/>
            <a:ext cx="1911927"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
        <p:nvSpPr>
          <p:cNvPr id="5" name="Title Placeholder" descr="Master title">
            <a:extLst>
              <a:ext uri="{FF2B5EF4-FFF2-40B4-BE49-F238E27FC236}">
                <a16:creationId xmlns:a16="http://schemas.microsoft.com/office/drawing/2014/main" id="{53DECEC4-C40D-AF30-11EB-C4EE57841C10}"/>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pic>
        <p:nvPicPr>
          <p:cNvPr id="10" name="Picture 9" descr="gcesc-globe.png">
            <a:extLst>
              <a:ext uri="{FF2B5EF4-FFF2-40B4-BE49-F238E27FC236}">
                <a16:creationId xmlns:a16="http://schemas.microsoft.com/office/drawing/2014/main" id="{B5B12BED-5F02-69EF-0B8B-33B751148AED}"/>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a:stretch/>
        </p:blipFill>
        <p:spPr>
          <a:xfrm>
            <a:off x="-1" y="0"/>
            <a:ext cx="4611702" cy="4905157"/>
          </a:xfrm>
          <a:prstGeom prst="rect">
            <a:avLst/>
          </a:prstGeom>
        </p:spPr>
      </p:pic>
      <p:sp>
        <p:nvSpPr>
          <p:cNvPr id="3" name="Slide Number" descr="Page Number">
            <a:extLst>
              <a:ext uri="{FF2B5EF4-FFF2-40B4-BE49-F238E27FC236}">
                <a16:creationId xmlns:a16="http://schemas.microsoft.com/office/drawing/2014/main" id="{386C9255-63F2-F060-0BF1-193836D4823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0922075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solidFill>
                  <a:schemeClr val="tx2"/>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755185"/>
            <a:ext cx="11708068" cy="4251831"/>
          </a:xfrm>
        </p:spPr>
        <p:txBody>
          <a:bodyPr lIns="108000"/>
          <a:lstStyle>
            <a:lvl1pPr>
              <a:lnSpc>
                <a:spcPct val="100000"/>
              </a:lnSpc>
              <a:spcBef>
                <a:spcPts val="0"/>
              </a:spcBef>
              <a:spcAft>
                <a:spcPts val="800"/>
              </a:spcAft>
              <a:defRPr>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25" name="Slide Number" descr="Page Number">
            <a:extLst>
              <a:ext uri="{FF2B5EF4-FFF2-40B4-BE49-F238E27FC236}">
                <a16:creationId xmlns:a16="http://schemas.microsoft.com/office/drawing/2014/main" id="{32CDFFE4-B421-DE6A-10D1-3800C8ADE0C5}"/>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4" name="Picture 3">
            <a:extLst>
              <a:ext uri="{FF2B5EF4-FFF2-40B4-BE49-F238E27FC236}">
                <a16:creationId xmlns:a16="http://schemas.microsoft.com/office/drawing/2014/main" id="{D2BA99E1-5321-BEF2-CBBE-7F622E86674B}"/>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7" y="248299"/>
            <a:ext cx="11473038" cy="720641"/>
          </a:xfrm>
          <a:prstGeom prst="rect">
            <a:avLst/>
          </a:prstGeom>
        </p:spPr>
        <p:txBody>
          <a:bodyPr vert="horz" lIns="91440" tIns="45720" rIns="91440" bIns="45720" rtlCol="0" anchor="ctr">
            <a:normAutofit/>
          </a:bodyPr>
          <a:lstStyle>
            <a:lvl1pPr>
              <a:defRPr>
                <a:solidFill>
                  <a:schemeClr val="accent1"/>
                </a:solidFill>
              </a:defRPr>
            </a:lvl1pPr>
          </a:lstStyle>
          <a:p>
            <a:r>
              <a:rPr lang="en-US" dirty="0"/>
              <a:t>Click to edit Master title style</a:t>
            </a:r>
          </a:p>
        </p:txBody>
      </p:sp>
      <p:sp>
        <p:nvSpPr>
          <p:cNvPr id="8" name="URL">
            <a:extLst>
              <a:ext uri="{FF2B5EF4-FFF2-40B4-BE49-F238E27FC236}">
                <a16:creationId xmlns:a16="http://schemas.microsoft.com/office/drawing/2014/main" id="{7BC9814F-2B2B-56AC-B008-E2947FFCE469}"/>
              </a:ext>
            </a:extLst>
          </p:cNvPr>
          <p:cNvSpPr txBox="1"/>
          <p:nvPr userDrawn="1"/>
        </p:nvSpPr>
        <p:spPr>
          <a:xfrm>
            <a:off x="10582656" y="6400461"/>
            <a:ext cx="1513550" cy="287042"/>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mcmasterforum.org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9" name="Picture 8">
            <a:extLst>
              <a:ext uri="{FF2B5EF4-FFF2-40B4-BE49-F238E27FC236}">
                <a16:creationId xmlns:a16="http://schemas.microsoft.com/office/drawing/2014/main" id="{E9BA23B9-6BA8-BC9B-504F-A64110B5FD10}"/>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72594" y="6363807"/>
            <a:ext cx="1871414" cy="412185"/>
          </a:xfrm>
          <a:prstGeom prst="rect">
            <a:avLst/>
          </a:prstGeom>
        </p:spPr>
      </p:pic>
    </p:spTree>
    <p:extLst>
      <p:ext uri="{BB962C8B-B14F-4D97-AF65-F5344CB8AC3E}">
        <p14:creationId xmlns:p14="http://schemas.microsoft.com/office/powerpoint/2010/main" val="14108375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
        <p:nvSpPr>
          <p:cNvPr id="4" name="Subtitle Placeholder" descr="Slide sub title">
            <a:extLst>
              <a:ext uri="{FF2B5EF4-FFF2-40B4-BE49-F238E27FC236}">
                <a16:creationId xmlns:a16="http://schemas.microsoft.com/office/drawing/2014/main" id="{89E75F5F-1E99-A891-7F53-4186BF26D251}"/>
              </a:ext>
            </a:extLst>
          </p:cNvPr>
          <p:cNvSpPr>
            <a:spLocks noGrp="1"/>
          </p:cNvSpPr>
          <p:nvPr>
            <p:ph type="body" sz="quarter" idx="12" hasCustomPrompt="1"/>
          </p:nvPr>
        </p:nvSpPr>
        <p:spPr>
          <a:xfrm>
            <a:off x="268643" y="1227015"/>
            <a:ext cx="11707283" cy="38752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755185"/>
            <a:ext cx="11708068" cy="4251831"/>
          </a:xfrm>
        </p:spPr>
        <p:txBody>
          <a:bodyPr lIns="108000">
            <a:normAutofit/>
          </a:bodyPr>
          <a:lstStyle>
            <a:lvl1pPr>
              <a:lnSpc>
                <a:spcPct val="100000"/>
              </a:lnSpc>
              <a:spcBef>
                <a:spcPts val="0"/>
              </a:spcBef>
              <a:spcAft>
                <a:spcPts val="800"/>
              </a:spcAft>
              <a:defRPr sz="1800"/>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pic>
        <p:nvPicPr>
          <p:cNvPr id="2" name="Picture 1" descr="A picture containing text, sign&#10;&#10;Description automatically generated">
            <a:extLst>
              <a:ext uri="{FF2B5EF4-FFF2-40B4-BE49-F238E27FC236}">
                <a16:creationId xmlns:a16="http://schemas.microsoft.com/office/drawing/2014/main" id="{09DDFA9E-C9A3-A775-13C8-14872D9AB77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267859" y="6325931"/>
            <a:ext cx="1282268" cy="418633"/>
          </a:xfrm>
          <a:prstGeom prst="rect">
            <a:avLst/>
          </a:prstGeom>
        </p:spPr>
      </p:pic>
      <p:sp>
        <p:nvSpPr>
          <p:cNvPr id="8" name="URL">
            <a:extLst>
              <a:ext uri="{FF2B5EF4-FFF2-40B4-BE49-F238E27FC236}">
                <a16:creationId xmlns:a16="http://schemas.microsoft.com/office/drawing/2014/main" id="{18D13540-C40C-65CA-8E48-EC1104D2E860}"/>
              </a:ext>
            </a:extLst>
          </p:cNvPr>
          <p:cNvSpPr txBox="1"/>
          <p:nvPr userDrawn="1"/>
        </p:nvSpPr>
        <p:spPr>
          <a:xfrm>
            <a:off x="10215154" y="6467565"/>
            <a:ext cx="1881052"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evidencecommission.org</a:t>
            </a:r>
            <a:endParaRPr lang="en-CA" sz="1200" u="none" dirty="0">
              <a:solidFill>
                <a:srgbClr val="464F55"/>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32205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lvl1pPr>
          </a:lstStyle>
          <a:p>
            <a:r>
              <a:rPr lang="en-US" dirty="0"/>
              <a:t>Click to edit Master title style</a:t>
            </a:r>
          </a:p>
        </p:txBody>
      </p:sp>
      <p:sp>
        <p:nvSpPr>
          <p:cNvPr id="6" name="Slide Number" descr="Page Number">
            <a:extLst>
              <a:ext uri="{FF2B5EF4-FFF2-40B4-BE49-F238E27FC236}">
                <a16:creationId xmlns:a16="http://schemas.microsoft.com/office/drawing/2014/main" id="{562B326D-4420-96CE-9477-EAFA66BBA81E}"/>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pic>
        <p:nvPicPr>
          <p:cNvPr id="11" name="Picture 10" descr="A picture containing text, sign&#10;&#10;Description automatically generated">
            <a:extLst>
              <a:ext uri="{FF2B5EF4-FFF2-40B4-BE49-F238E27FC236}">
                <a16:creationId xmlns:a16="http://schemas.microsoft.com/office/drawing/2014/main" id="{E9353E2E-99A4-592F-60C3-5088FF465CD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Tree>
    <p:extLst>
      <p:ext uri="{BB962C8B-B14F-4D97-AF65-F5344CB8AC3E}">
        <p14:creationId xmlns:p14="http://schemas.microsoft.com/office/powerpoint/2010/main" val="9006162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263E6EE-4BB6-8A1C-E311-0E74B18F451C}"/>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rot="10800000" flipH="1">
            <a:off x="-7495" y="0"/>
            <a:ext cx="12206990" cy="1227014"/>
          </a:xfrm>
          <a:prstGeom prst="rect">
            <a:avLst/>
          </a:prstGeom>
          <a:effectLst>
            <a:outerShdw blurRad="293794" dist="50800" dir="5400000" sx="97000" sy="97000" algn="ctr" rotWithShape="0">
              <a:srgbClr val="000000">
                <a:alpha val="9000"/>
              </a:srgbClr>
            </a:outerShdw>
          </a:effectLst>
        </p:spPr>
      </p:pic>
      <p:sp>
        <p:nvSpPr>
          <p:cNvPr id="12" name="Subtitle Placeholder" descr="Slide sub title">
            <a:extLst>
              <a:ext uri="{FF2B5EF4-FFF2-40B4-BE49-F238E27FC236}">
                <a16:creationId xmlns:a16="http://schemas.microsoft.com/office/drawing/2014/main" id="{E4697456-D8E5-5447-AB08-1193E92AD317}"/>
              </a:ext>
            </a:extLst>
          </p:cNvPr>
          <p:cNvSpPr>
            <a:spLocks noGrp="1"/>
          </p:cNvSpPr>
          <p:nvPr>
            <p:ph type="body" sz="quarter" idx="12" hasCustomPrompt="1"/>
          </p:nvPr>
        </p:nvSpPr>
        <p:spPr>
          <a:xfrm>
            <a:off x="268817" y="636516"/>
            <a:ext cx="11707283" cy="753256"/>
          </a:xfrm>
        </p:spPr>
        <p:txBody>
          <a:bodyPr>
            <a:noAutofit/>
          </a:bodyPr>
          <a:lstStyle>
            <a:lvl1pPr marL="0" indent="0">
              <a:buNone/>
              <a:defRPr sz="2000"/>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3" name="Content Placeholder" descr="Slide content"/>
          <p:cNvSpPr>
            <a:spLocks noGrp="1"/>
          </p:cNvSpPr>
          <p:nvPr>
            <p:ph idx="1" hasCustomPrompt="1"/>
          </p:nvPr>
        </p:nvSpPr>
        <p:spPr>
          <a:xfrm>
            <a:off x="267858" y="1471001"/>
            <a:ext cx="11708068" cy="4536015"/>
          </a:xfrm>
        </p:spPr>
        <p:txBody>
          <a:bodyPr lIns="108000"/>
          <a:lstStyle>
            <a:lvl1pPr>
              <a:lnSpc>
                <a:spcPct val="100000"/>
              </a:lnSpc>
              <a:spcBef>
                <a:spcPts val="0"/>
              </a:spcBef>
              <a:spcAft>
                <a:spcPts val="800"/>
              </a:spcAft>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p:txBody>
      </p:sp>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88021"/>
            <a:ext cx="11708068" cy="1006368"/>
          </a:xfrm>
          <a:prstGeom prst="rect">
            <a:avLst/>
          </a:prstGeom>
        </p:spPr>
        <p:txBody>
          <a:bodyPr vert="horz" lIns="91440" tIns="45720" rIns="91440" bIns="45720" rtlCol="0" anchor="ctr">
            <a:normAutofit/>
          </a:bodyPr>
          <a:lstStyle/>
          <a:p>
            <a:r>
              <a:rPr lang="en-US" dirty="0"/>
              <a:t>Click to edit Master title style</a:t>
            </a:r>
          </a:p>
        </p:txBody>
      </p:sp>
      <p:pic>
        <p:nvPicPr>
          <p:cNvPr id="11" name="Picture 10" descr="A picture containing text, sign&#10;&#10;Description automatically generated">
            <a:extLst>
              <a:ext uri="{FF2B5EF4-FFF2-40B4-BE49-F238E27FC236}">
                <a16:creationId xmlns:a16="http://schemas.microsoft.com/office/drawing/2014/main" id="{8286C0FB-52F0-3A89-90C6-66C46E6DD55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079658" y="140708"/>
            <a:ext cx="2896355" cy="945597"/>
          </a:xfrm>
          <a:prstGeom prst="rect">
            <a:avLst/>
          </a:prstGeom>
        </p:spPr>
      </p:pic>
      <p:sp>
        <p:nvSpPr>
          <p:cNvPr id="10" name="Slide Number" descr="Page Number">
            <a:extLst>
              <a:ext uri="{FF2B5EF4-FFF2-40B4-BE49-F238E27FC236}">
                <a16:creationId xmlns:a16="http://schemas.microsoft.com/office/drawing/2014/main" id="{8889B7D9-D7D3-4C70-618E-523C87036B7C}"/>
              </a:ext>
            </a:extLst>
          </p:cNvPr>
          <p:cNvSpPr>
            <a:spLocks noGrp="1"/>
          </p:cNvSpPr>
          <p:nvPr>
            <p:ph type="sldNum" sz="quarter" idx="4"/>
          </p:nvPr>
        </p:nvSpPr>
        <p:spPr>
          <a:xfrm>
            <a:off x="5917324" y="6400460"/>
            <a:ext cx="357352" cy="365125"/>
          </a:xfrm>
          <a:prstGeom prst="rect">
            <a:avLst/>
          </a:prstGeom>
        </p:spPr>
        <p:txBody>
          <a:bodyPr tIns="46800" rIns="0" anchor="ctr" anchorCtr="0"/>
          <a:lstStyle>
            <a:lvl1pPr algn="ctr">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4157160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WT_Title and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spTree>
    <p:extLst>
      <p:ext uri="{BB962C8B-B14F-4D97-AF65-F5344CB8AC3E}">
        <p14:creationId xmlns:p14="http://schemas.microsoft.com/office/powerpoint/2010/main" val="20438388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_WT_Title and Content_FOOTER">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308BE0A-8568-F806-E889-BA44EFD07865}"/>
              </a:ext>
            </a:extLst>
          </p:cNvPr>
          <p:cNvPicPr>
            <a:picLocks noChangeAspect="1"/>
          </p:cNvPicPr>
          <p:nvPr userDrawn="1"/>
        </p:nvPicPr>
        <p:blipFill>
          <a:blip r:embed="rId2">
            <a:alphaModFix amt="50000"/>
          </a:blip>
          <a:srcRect/>
          <a:stretch/>
        </p:blipFill>
        <p:spPr>
          <a:xfrm rot="10800000" flipH="1">
            <a:off x="-7491" y="3793"/>
            <a:ext cx="12206982" cy="1219428"/>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0836147" cy="1006368"/>
          </a:xfrm>
          <a:prstGeom prst="rect">
            <a:avLst/>
          </a:prstGeom>
        </p:spPr>
        <p:txBody>
          <a:bodyPr vert="horz" lIns="91440" tIns="45720" rIns="91440" bIns="45720" rtlCol="0" anchor="ctr">
            <a:normAutofit/>
          </a:bodyPr>
          <a:lstStyle>
            <a:lvl1pPr>
              <a:lnSpc>
                <a:spcPct val="100000"/>
              </a:lnSpc>
              <a:defRPr sz="2700">
                <a:solidFill>
                  <a:schemeClr val="tx2"/>
                </a:solidFill>
                <a:latin typeface="+mn-lt"/>
              </a:defRPr>
            </a:lvl1pPr>
          </a:lstStyle>
          <a:p>
            <a:r>
              <a:rPr lang="en-US" dirty="0"/>
              <a:t>Click to edit Master title style</a:t>
            </a:r>
          </a:p>
        </p:txBody>
      </p:sp>
      <p:sp>
        <p:nvSpPr>
          <p:cNvPr id="5" name="Content Placeholder" descr="Slide content">
            <a:extLst>
              <a:ext uri="{FF2B5EF4-FFF2-40B4-BE49-F238E27FC236}">
                <a16:creationId xmlns:a16="http://schemas.microsoft.com/office/drawing/2014/main" id="{087FE1EE-64BB-F4FA-27BD-CCFC3312C748}"/>
              </a:ext>
            </a:extLst>
          </p:cNvPr>
          <p:cNvSpPr>
            <a:spLocks noGrp="1"/>
          </p:cNvSpPr>
          <p:nvPr>
            <p:ph idx="1" hasCustomPrompt="1"/>
          </p:nvPr>
        </p:nvSpPr>
        <p:spPr>
          <a:xfrm>
            <a:off x="267858" y="1340451"/>
            <a:ext cx="11708068" cy="4251831"/>
          </a:xfrm>
        </p:spPr>
        <p:txBody>
          <a:bodyPr lIns="108000">
            <a:normAutofit/>
          </a:bodyPr>
          <a:lstStyle>
            <a:lvl1pPr>
              <a:lnSpc>
                <a:spcPct val="100000"/>
              </a:lnSpc>
              <a:spcBef>
                <a:spcPts val="0"/>
              </a:spcBef>
              <a:spcAft>
                <a:spcPts val="800"/>
              </a:spcAft>
              <a:defRPr sz="1800" b="0">
                <a:solidFill>
                  <a:schemeClr val="tx2"/>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12" name="Footer Placeholder 4">
            <a:extLst>
              <a:ext uri="{FF2B5EF4-FFF2-40B4-BE49-F238E27FC236}">
                <a16:creationId xmlns:a16="http://schemas.microsoft.com/office/drawing/2014/main" id="{9DDF5E96-B563-2D5D-AD88-731594C649FE}"/>
              </a:ext>
            </a:extLst>
          </p:cNvPr>
          <p:cNvSpPr txBox="1">
            <a:spLocks/>
          </p:cNvSpPr>
          <p:nvPr userDrawn="1"/>
        </p:nvSpPr>
        <p:spPr>
          <a:xfrm>
            <a:off x="346857" y="6346030"/>
            <a:ext cx="9529512" cy="207749"/>
          </a:xfrm>
          <a:prstGeom prst="rect">
            <a:avLst/>
          </a:prstGeom>
        </p:spPr>
        <p:txBody>
          <a:bodyPr vert="horz" wrap="square" lIns="0" tIns="0" rIns="0" bIns="0" rtlCol="0" anchor="t" anchorCtr="0">
            <a:spAutoFit/>
          </a:bodyPr>
          <a:lstStyle>
            <a:defPPr>
              <a:defRPr lang="en-US"/>
            </a:defPPr>
            <a:lvl1pPr marL="0" algn="l" defTabSz="609585" rtl="0" eaLnBrk="1" latinLnBrk="0" hangingPunct="1">
              <a:defRPr sz="1350" kern="1200">
                <a:solidFill>
                  <a:schemeClr val="tx2"/>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350" b="0" i="0" u="none" strike="noStrike" kern="1200" cap="none" spc="0" normalizeH="0" baseline="0" noProof="0">
                <a:ln>
                  <a:noFill/>
                </a:ln>
                <a:solidFill>
                  <a:srgbClr val="002C44"/>
                </a:solidFill>
                <a:effectLst/>
                <a:uLnTx/>
                <a:uFillTx/>
                <a:latin typeface="Arial"/>
                <a:ea typeface="+mn-ea"/>
                <a:cs typeface="+mn-cs"/>
              </a:rPr>
              <a:t>wellcome.ac.uk  |  @wellcometrust</a:t>
            </a:r>
            <a:endParaRPr kumimoji="0" lang="en-GB" sz="1350" b="0" i="0" u="none" strike="noStrike" kern="1200" cap="none" spc="0" normalizeH="0" baseline="0" noProof="0" dirty="0">
              <a:ln>
                <a:noFill/>
              </a:ln>
              <a:solidFill>
                <a:srgbClr val="002C44"/>
              </a:solidFill>
              <a:effectLst/>
              <a:uLnTx/>
              <a:uFillTx/>
              <a:latin typeface="Arial"/>
              <a:ea typeface="+mn-ea"/>
              <a:cs typeface="+mn-cs"/>
            </a:endParaRPr>
          </a:p>
        </p:txBody>
      </p:sp>
      <p:sp>
        <p:nvSpPr>
          <p:cNvPr id="13" name="Slide Number Placeholder 5">
            <a:extLst>
              <a:ext uri="{FF2B5EF4-FFF2-40B4-BE49-F238E27FC236}">
                <a16:creationId xmlns:a16="http://schemas.microsoft.com/office/drawing/2014/main" id="{6CAA54B5-04E5-02AB-0AD9-DAE67C0684B9}"/>
              </a:ext>
            </a:extLst>
          </p:cNvPr>
          <p:cNvSpPr txBox="1">
            <a:spLocks/>
          </p:cNvSpPr>
          <p:nvPr userDrawn="1"/>
        </p:nvSpPr>
        <p:spPr>
          <a:xfrm>
            <a:off x="11781420" y="480948"/>
            <a:ext cx="324032" cy="230833"/>
          </a:xfrm>
          <a:prstGeom prst="rect">
            <a:avLst/>
          </a:prstGeom>
        </p:spPr>
        <p:txBody>
          <a:bodyPr vert="horz" wrap="square" lIns="0" tIns="0" rIns="0" bIns="0" rtlCol="0" anchor="ctr">
            <a:spAutoFit/>
          </a:bodyPr>
          <a:lstStyle>
            <a:defPPr>
              <a:defRPr lang="en-US"/>
            </a:defPPr>
            <a:lvl1pPr marL="0" algn="l" defTabSz="609585" rtl="0" eaLnBrk="1" latinLnBrk="0" hangingPunct="1">
              <a:defRPr sz="1500" kern="1200">
                <a:solidFill>
                  <a:schemeClr val="tx2"/>
                </a:solidFill>
                <a:latin typeface="+mj-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DEF9AD68-5327-4FA6-9851-A953E7042653}" type="slidenum">
              <a:rPr lang="en-GB" smtClean="0">
                <a:solidFill>
                  <a:srgbClr val="002C44"/>
                </a:solidFill>
                <a:latin typeface="Wellcome"/>
              </a:rPr>
              <a:pPr/>
              <a:t>‹#›</a:t>
            </a:fld>
            <a:endParaRPr lang="en-GB">
              <a:solidFill>
                <a:srgbClr val="002C44"/>
              </a:solidFill>
              <a:latin typeface="Wellcome"/>
            </a:endParaRPr>
          </a:p>
        </p:txBody>
      </p:sp>
      <p:sp>
        <p:nvSpPr>
          <p:cNvPr id="14" name="Freeform 5">
            <a:extLst>
              <a:ext uri="{FF2B5EF4-FFF2-40B4-BE49-F238E27FC236}">
                <a16:creationId xmlns:a16="http://schemas.microsoft.com/office/drawing/2014/main" id="{05F938E0-7B99-2A1A-E1E9-229FA4979DB4}"/>
              </a:ext>
            </a:extLst>
          </p:cNvPr>
          <p:cNvSpPr>
            <a:spLocks noEditPoints="1"/>
          </p:cNvSpPr>
          <p:nvPr userDrawn="1"/>
        </p:nvSpPr>
        <p:spPr bwMode="auto">
          <a:xfrm>
            <a:off x="11397407" y="428872"/>
            <a:ext cx="310530" cy="310500"/>
          </a:xfrm>
          <a:custGeom>
            <a:avLst/>
            <a:gdLst>
              <a:gd name="T0" fmla="*/ 0 w 436"/>
              <a:gd name="T1" fmla="*/ 436 h 436"/>
              <a:gd name="T2" fmla="*/ 0 w 436"/>
              <a:gd name="T3" fmla="*/ 436 h 436"/>
              <a:gd name="T4" fmla="*/ 436 w 436"/>
              <a:gd name="T5" fmla="*/ 436 h 436"/>
              <a:gd name="T6" fmla="*/ 436 w 436"/>
              <a:gd name="T7" fmla="*/ 0 h 436"/>
              <a:gd name="T8" fmla="*/ 0 w 436"/>
              <a:gd name="T9" fmla="*/ 0 h 436"/>
              <a:gd name="T10" fmla="*/ 0 w 436"/>
              <a:gd name="T11" fmla="*/ 436 h 436"/>
              <a:gd name="T12" fmla="*/ 321 w 436"/>
              <a:gd name="T13" fmla="*/ 344 h 436"/>
              <a:gd name="T14" fmla="*/ 321 w 436"/>
              <a:gd name="T15" fmla="*/ 344 h 436"/>
              <a:gd name="T16" fmla="*/ 269 w 436"/>
              <a:gd name="T17" fmla="*/ 328 h 436"/>
              <a:gd name="T18" fmla="*/ 237 w 436"/>
              <a:gd name="T19" fmla="*/ 298 h 436"/>
              <a:gd name="T20" fmla="*/ 218 w 436"/>
              <a:gd name="T21" fmla="*/ 225 h 436"/>
              <a:gd name="T22" fmla="*/ 186 w 436"/>
              <a:gd name="T23" fmla="*/ 344 h 436"/>
              <a:gd name="T24" fmla="*/ 132 w 436"/>
              <a:gd name="T25" fmla="*/ 328 h 436"/>
              <a:gd name="T26" fmla="*/ 102 w 436"/>
              <a:gd name="T27" fmla="*/ 295 h 436"/>
              <a:gd name="T28" fmla="*/ 56 w 436"/>
              <a:gd name="T29" fmla="*/ 122 h 436"/>
              <a:gd name="T30" fmla="*/ 126 w 436"/>
              <a:gd name="T31" fmla="*/ 114 h 436"/>
              <a:gd name="T32" fmla="*/ 157 w 436"/>
              <a:gd name="T33" fmla="*/ 233 h 436"/>
              <a:gd name="T34" fmla="*/ 188 w 436"/>
              <a:gd name="T35" fmla="*/ 114 h 436"/>
              <a:gd name="T36" fmla="*/ 188 w 436"/>
              <a:gd name="T37" fmla="*/ 114 h 436"/>
              <a:gd name="T38" fmla="*/ 220 w 436"/>
              <a:gd name="T39" fmla="*/ 114 h 436"/>
              <a:gd name="T40" fmla="*/ 254 w 436"/>
              <a:gd name="T41" fmla="*/ 140 h 436"/>
              <a:gd name="T42" fmla="*/ 278 w 436"/>
              <a:gd name="T43" fmla="*/ 232 h 436"/>
              <a:gd name="T44" fmla="*/ 309 w 436"/>
              <a:gd name="T45" fmla="*/ 114 h 436"/>
              <a:gd name="T46" fmla="*/ 379 w 436"/>
              <a:gd name="T47" fmla="*/ 122 h 436"/>
              <a:gd name="T48" fmla="*/ 321 w 436"/>
              <a:gd name="T49" fmla="*/ 344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36" h="436">
                <a:moveTo>
                  <a:pt x="0" y="436"/>
                </a:moveTo>
                <a:lnTo>
                  <a:pt x="0" y="436"/>
                </a:lnTo>
                <a:lnTo>
                  <a:pt x="436" y="436"/>
                </a:lnTo>
                <a:lnTo>
                  <a:pt x="436" y="0"/>
                </a:lnTo>
                <a:lnTo>
                  <a:pt x="0" y="0"/>
                </a:lnTo>
                <a:lnTo>
                  <a:pt x="0" y="436"/>
                </a:lnTo>
                <a:close/>
                <a:moveTo>
                  <a:pt x="321" y="344"/>
                </a:moveTo>
                <a:lnTo>
                  <a:pt x="321" y="344"/>
                </a:lnTo>
                <a:cubicBezTo>
                  <a:pt x="321" y="344"/>
                  <a:pt x="293" y="335"/>
                  <a:pt x="269" y="328"/>
                </a:cubicBezTo>
                <a:cubicBezTo>
                  <a:pt x="252" y="323"/>
                  <a:pt x="241" y="313"/>
                  <a:pt x="237" y="298"/>
                </a:cubicBezTo>
                <a:cubicBezTo>
                  <a:pt x="234" y="287"/>
                  <a:pt x="227" y="261"/>
                  <a:pt x="218" y="225"/>
                </a:cubicBezTo>
                <a:lnTo>
                  <a:pt x="186" y="344"/>
                </a:lnTo>
                <a:cubicBezTo>
                  <a:pt x="186" y="344"/>
                  <a:pt x="150" y="333"/>
                  <a:pt x="132" y="328"/>
                </a:cubicBezTo>
                <a:cubicBezTo>
                  <a:pt x="115" y="323"/>
                  <a:pt x="106" y="312"/>
                  <a:pt x="102" y="295"/>
                </a:cubicBezTo>
                <a:cubicBezTo>
                  <a:pt x="95" y="268"/>
                  <a:pt x="56" y="122"/>
                  <a:pt x="56" y="122"/>
                </a:cubicBezTo>
                <a:lnTo>
                  <a:pt x="126" y="114"/>
                </a:lnTo>
                <a:lnTo>
                  <a:pt x="157" y="233"/>
                </a:lnTo>
                <a:lnTo>
                  <a:pt x="188" y="114"/>
                </a:lnTo>
                <a:lnTo>
                  <a:pt x="188" y="114"/>
                </a:lnTo>
                <a:cubicBezTo>
                  <a:pt x="188" y="114"/>
                  <a:pt x="202" y="114"/>
                  <a:pt x="220" y="114"/>
                </a:cubicBezTo>
                <a:cubicBezTo>
                  <a:pt x="237" y="114"/>
                  <a:pt x="249" y="123"/>
                  <a:pt x="254" y="140"/>
                </a:cubicBezTo>
                <a:cubicBezTo>
                  <a:pt x="255" y="147"/>
                  <a:pt x="266" y="187"/>
                  <a:pt x="278" y="232"/>
                </a:cubicBezTo>
                <a:lnTo>
                  <a:pt x="309" y="114"/>
                </a:lnTo>
                <a:lnTo>
                  <a:pt x="379" y="122"/>
                </a:lnTo>
                <a:lnTo>
                  <a:pt x="321" y="344"/>
                </a:lnTo>
                <a:close/>
              </a:path>
            </a:pathLst>
          </a:custGeom>
          <a:solidFill>
            <a:srgbClr val="002C44"/>
          </a:solidFill>
          <a:ln w="0">
            <a:noFill/>
            <a:prstDash val="solid"/>
            <a:round/>
            <a:headEnd/>
            <a:tailEnd/>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000000"/>
              </a:solidFill>
              <a:effectLst/>
              <a:uLnTx/>
              <a:uFillTx/>
            </a:endParaRPr>
          </a:p>
        </p:txBody>
      </p:sp>
      <p:cxnSp>
        <p:nvCxnSpPr>
          <p:cNvPr id="3" name="Straight Connector 2">
            <a:extLst>
              <a:ext uri="{FF2B5EF4-FFF2-40B4-BE49-F238E27FC236}">
                <a16:creationId xmlns:a16="http://schemas.microsoft.com/office/drawing/2014/main" id="{6FF9F900-41D1-38EE-59DE-98CCD1219C45}"/>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800286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C56918C-21C9-6DB5-578B-4935ECBCE9E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2783A4F7-F459-E4B5-6A3C-3ABC5E9C03C0}"/>
              </a:ext>
            </a:extLst>
          </p:cNvPr>
          <p:cNvSpPr>
            <a:spLocks noGrp="1"/>
          </p:cNvSpPr>
          <p:nvPr>
            <p:ph type="title"/>
          </p:nvPr>
        </p:nvSpPr>
        <p:spPr>
          <a:xfrm>
            <a:off x="267858" y="97966"/>
            <a:ext cx="11708068" cy="1006368"/>
          </a:xfrm>
          <a:prstGeom prst="rect">
            <a:avLst/>
          </a:prstGeom>
        </p:spPr>
        <p:txBody>
          <a:bodyPr vert="horz" lIns="91440" tIns="45720" rIns="91440" bIns="45720" rtlCol="0" anchor="ctr">
            <a:normAutofit/>
          </a:bodyPr>
          <a:lstStyle>
            <a:lvl1pPr>
              <a:defRPr>
                <a:solidFill>
                  <a:schemeClr val="tx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7887F393-D9DA-571F-FA97-84AB11038AF7}"/>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6" name="Picture 5">
            <a:extLst>
              <a:ext uri="{FF2B5EF4-FFF2-40B4-BE49-F238E27FC236}">
                <a16:creationId xmlns:a16="http://schemas.microsoft.com/office/drawing/2014/main" id="{9CA2BC82-0BCD-94E7-7591-DC38AD3272A2}"/>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8" name="Picture 7">
            <a:extLst>
              <a:ext uri="{FF2B5EF4-FFF2-40B4-BE49-F238E27FC236}">
                <a16:creationId xmlns:a16="http://schemas.microsoft.com/office/drawing/2014/main" id="{1F7D9490-01EF-47C8-A6C9-EEAEA15D1081}"/>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9" name="Picture 8">
            <a:extLst>
              <a:ext uri="{FF2B5EF4-FFF2-40B4-BE49-F238E27FC236}">
                <a16:creationId xmlns:a16="http://schemas.microsoft.com/office/drawing/2014/main" id="{F0E28C1B-7A40-02EA-291B-4143D933067E}"/>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2" name="Subtitle Placeholder" descr="Slide sub title">
            <a:extLst>
              <a:ext uri="{FF2B5EF4-FFF2-40B4-BE49-F238E27FC236}">
                <a16:creationId xmlns:a16="http://schemas.microsoft.com/office/drawing/2014/main" id="{D01753F0-8A93-6545-8EE2-9FC39B214B17}"/>
              </a:ext>
            </a:extLst>
          </p:cNvPr>
          <p:cNvSpPr>
            <a:spLocks noGrp="1"/>
          </p:cNvSpPr>
          <p:nvPr>
            <p:ph type="body" sz="quarter" idx="12" hasCustomPrompt="1"/>
          </p:nvPr>
        </p:nvSpPr>
        <p:spPr>
          <a:xfrm>
            <a:off x="268643" y="1227015"/>
            <a:ext cx="11707283" cy="387526"/>
          </a:xfrm>
          <a:prstGeom prst="rect">
            <a:avLst/>
          </a:prstGeom>
        </p:spPr>
        <p:txBody>
          <a:bodyPr>
            <a:noAutofit/>
          </a:bodyPr>
          <a:lstStyle>
            <a:lvl1pPr marL="0" indent="0">
              <a:buNone/>
              <a:defRPr sz="2000">
                <a:solidFill>
                  <a:srgbClr val="254776"/>
                </a:solidFill>
              </a:defRPr>
            </a:lvl1pPr>
            <a:lvl2pPr marL="457189" indent="0">
              <a:buNone/>
              <a:defRPr sz="2000"/>
            </a:lvl2pPr>
            <a:lvl3pPr marL="914377" indent="0">
              <a:buNone/>
              <a:defRPr sz="2000"/>
            </a:lvl3pPr>
            <a:lvl4pPr marL="1371566" indent="0">
              <a:buNone/>
              <a:defRPr sz="2000"/>
            </a:lvl4pPr>
            <a:lvl5pPr marL="1828754" indent="0">
              <a:buNone/>
              <a:defRPr sz="2000"/>
            </a:lvl5pPr>
          </a:lstStyle>
          <a:p>
            <a:pPr lvl="0"/>
            <a:r>
              <a:rPr lang="en-US" dirty="0"/>
              <a:t>Click to add subtitle</a:t>
            </a:r>
          </a:p>
        </p:txBody>
      </p:sp>
      <p:sp>
        <p:nvSpPr>
          <p:cNvPr id="4" name="Content Placeholder" descr="Slide content">
            <a:extLst>
              <a:ext uri="{FF2B5EF4-FFF2-40B4-BE49-F238E27FC236}">
                <a16:creationId xmlns:a16="http://schemas.microsoft.com/office/drawing/2014/main" id="{79F571C7-8005-30EC-77E6-BA129628E35B}"/>
              </a:ext>
            </a:extLst>
          </p:cNvPr>
          <p:cNvSpPr>
            <a:spLocks noGrp="1"/>
          </p:cNvSpPr>
          <p:nvPr>
            <p:ph idx="1" hasCustomPrompt="1"/>
          </p:nvPr>
        </p:nvSpPr>
        <p:spPr>
          <a:xfrm>
            <a:off x="267858" y="1755185"/>
            <a:ext cx="11708068" cy="4251831"/>
          </a:xfrm>
          <a:prstGeom prst="rect">
            <a:avLst/>
          </a:prstGeom>
        </p:spPr>
        <p:txBody>
          <a:bodyPr lIns="108000">
            <a:normAutofit/>
          </a:bodyPr>
          <a:lstStyle>
            <a:lvl1pPr>
              <a:lnSpc>
                <a:spcPct val="100000"/>
              </a:lnSpc>
              <a:spcBef>
                <a:spcPts val="0"/>
              </a:spcBef>
              <a:spcAft>
                <a:spcPts val="800"/>
              </a:spcAft>
              <a:defRPr sz="1800">
                <a:solidFill>
                  <a:srgbClr val="254776"/>
                </a:solidFill>
              </a:defRPr>
            </a:lvl1pPr>
            <a:lvl2pPr>
              <a:lnSpc>
                <a:spcPct val="100000"/>
              </a:lnSpc>
              <a:spcBef>
                <a:spcPts val="0"/>
              </a:spcBef>
              <a:spcAft>
                <a:spcPts val="800"/>
              </a:spcAft>
              <a:defRPr/>
            </a:lvl2pPr>
            <a:lvl3pPr>
              <a:lnSpc>
                <a:spcPct val="100000"/>
              </a:lnSpc>
              <a:spcBef>
                <a:spcPts val="0"/>
              </a:spcBef>
              <a:spcAft>
                <a:spcPts val="800"/>
              </a:spcAft>
              <a:defRPr/>
            </a:lvl3pPr>
            <a:lvl4pPr>
              <a:lnSpc>
                <a:spcPct val="100000"/>
              </a:lnSpc>
              <a:spcBef>
                <a:spcPts val="0"/>
              </a:spcBef>
              <a:spcAft>
                <a:spcPts val="800"/>
              </a:spcAft>
              <a:defRPr/>
            </a:lvl4pPr>
            <a:lvl5pPr>
              <a:lnSpc>
                <a:spcPct val="100000"/>
              </a:lnSpc>
              <a:spcBef>
                <a:spcPts val="0"/>
              </a:spcBef>
              <a:spcAft>
                <a:spcPts val="800"/>
              </a:spcAft>
              <a:defRPr/>
            </a:lvl5pPr>
          </a:lstStyle>
          <a:p>
            <a:pPr lvl="0"/>
            <a:r>
              <a:rPr lang="en-US" dirty="0"/>
              <a:t>Click to add text or select an icon below for picture, table, graph and more content options.</a:t>
            </a:r>
          </a:p>
          <a:p>
            <a:pPr lvl="0"/>
            <a:endParaRPr lang="en-US" dirty="0"/>
          </a:p>
        </p:txBody>
      </p:sp>
      <p:sp>
        <p:nvSpPr>
          <p:cNvPr id="3" name="Slide Number" descr="Page Number">
            <a:extLst>
              <a:ext uri="{FF2B5EF4-FFF2-40B4-BE49-F238E27FC236}">
                <a16:creationId xmlns:a16="http://schemas.microsoft.com/office/drawing/2014/main" id="{AAACD45C-AF20-239D-FA9C-0239E487B104}"/>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5969736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Header-footer-onl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pic>
        <p:nvPicPr>
          <p:cNvPr id="3" name="Picture 2">
            <a:extLst>
              <a:ext uri="{FF2B5EF4-FFF2-40B4-BE49-F238E27FC236}">
                <a16:creationId xmlns:a16="http://schemas.microsoft.com/office/drawing/2014/main" id="{8FF3C875-2A25-22C0-671F-5148EAAA1CDF}"/>
              </a:ext>
            </a:extLst>
          </p:cNvPr>
          <p:cNvPicPr>
            <a:picLocks noChangeAspect="1"/>
          </p:cNvPicPr>
          <p:nvPr userDrawn="1"/>
        </p:nvPicPr>
        <p:blipFill>
          <a:blip r:embed="rId4"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2181881" y="6335488"/>
            <a:ext cx="2151952" cy="476188"/>
          </a:xfrm>
          <a:prstGeom prst="rect">
            <a:avLst/>
          </a:prstGeom>
          <a:noFill/>
        </p:spPr>
      </p:pic>
      <p:pic>
        <p:nvPicPr>
          <p:cNvPr id="4" name="Picture 3">
            <a:extLst>
              <a:ext uri="{FF2B5EF4-FFF2-40B4-BE49-F238E27FC236}">
                <a16:creationId xmlns:a16="http://schemas.microsoft.com/office/drawing/2014/main" id="{EC4118BD-F21A-4C77-A36A-C5A3CB34487E}"/>
              </a:ext>
            </a:extLst>
          </p:cNvPr>
          <p:cNvPicPr>
            <a:picLocks noChangeAspect="1"/>
          </p:cNvPicPr>
          <p:nvPr userDrawn="1"/>
        </p:nvPicPr>
        <p:blipFill rotWithShape="1">
          <a:blip r:embed="rId6" cstate="email">
            <a:clrChange>
              <a:clrFrom>
                <a:srgbClr val="AFD7F9">
                  <a:alpha val="47451"/>
                </a:srgbClr>
              </a:clrFrom>
              <a:clrTo>
                <a:srgbClr val="AFD7F9">
                  <a:alpha val="0"/>
                </a:srgbClr>
              </a:clrTo>
            </a:clrChange>
            <a:biLevel thresh="75000"/>
            <a:alphaModFix amt="70000"/>
            <a:extLst>
              <a:ext uri="{BEBA8EAE-BF5A-486C-A8C5-ECC9F3942E4B}">
                <a14:imgProps xmlns:a14="http://schemas.microsoft.com/office/drawing/2010/main">
                  <a14:imgLayer r:embed="rId7">
                    <a14:imgEffect>
                      <a14:colorTemperature colorTemp="4700"/>
                    </a14:imgEffect>
                    <a14:imgEffect>
                      <a14:saturation sat="0"/>
                    </a14:imgEffect>
                  </a14:imgLayer>
                </a14:imgProps>
              </a:ext>
              <a:ext uri="{28A0092B-C50C-407E-A947-70E740481C1C}">
                <a14:useLocalDpi xmlns:a14="http://schemas.microsoft.com/office/drawing/2010/main"/>
              </a:ext>
            </a:extLst>
          </a:blip>
          <a:srcRect/>
          <a:stretch/>
        </p:blipFill>
        <p:spPr>
          <a:xfrm>
            <a:off x="7224441" y="6243141"/>
            <a:ext cx="2951062" cy="628504"/>
          </a:xfrm>
          <a:prstGeom prst="rect">
            <a:avLst/>
          </a:prstGeom>
          <a:noFill/>
        </p:spPr>
      </p:pic>
      <p:pic>
        <p:nvPicPr>
          <p:cNvPr id="5" name="Picture 4">
            <a:extLst>
              <a:ext uri="{FF2B5EF4-FFF2-40B4-BE49-F238E27FC236}">
                <a16:creationId xmlns:a16="http://schemas.microsoft.com/office/drawing/2014/main" id="{DCB9B4C3-8F10-E4A2-7064-1A03F840E1AF}"/>
              </a:ext>
            </a:extLst>
          </p:cNvPr>
          <p:cNvPicPr>
            <a:picLocks noChangeAspect="1"/>
          </p:cNvPicPr>
          <p:nvPr userDrawn="1"/>
        </p:nvPicPr>
        <p:blipFill>
          <a:blip r:embed="rId8" cstate="email">
            <a:extLst>
              <a:ext uri="{28A0092B-C50C-407E-A947-70E740481C1C}">
                <a14:useLocalDpi xmlns:a14="http://schemas.microsoft.com/office/drawing/2010/main"/>
              </a:ext>
            </a:extLst>
          </a:blip>
          <a:srcRect/>
          <a:stretch/>
        </p:blipFill>
        <p:spPr>
          <a:xfrm>
            <a:off x="5062154" y="6375257"/>
            <a:ext cx="1433240" cy="436419"/>
          </a:xfrm>
          <a:prstGeom prst="rect">
            <a:avLst/>
          </a:prstGeom>
          <a:noFill/>
        </p:spPr>
      </p:pic>
      <p:sp>
        <p:nvSpPr>
          <p:cNvPr id="6" name="Slide Number" descr="Page Number">
            <a:extLst>
              <a:ext uri="{FF2B5EF4-FFF2-40B4-BE49-F238E27FC236}">
                <a16:creationId xmlns:a16="http://schemas.microsoft.com/office/drawing/2014/main" id="{00FCE9D3-8B48-4FBB-15C4-A3005427F107}"/>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374323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5_Header-alternative-footer">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98B3AF4-F9A3-BCC5-3587-29807D534A88}"/>
              </a:ext>
            </a:extLst>
          </p:cNvPr>
          <p:cNvSpPr txBox="1"/>
          <p:nvPr userDrawn="1"/>
        </p:nvSpPr>
        <p:spPr>
          <a:xfrm>
            <a:off x="5921595" y="6438489"/>
            <a:ext cx="400594" cy="276999"/>
          </a:xfrm>
          <a:prstGeom prst="rect">
            <a:avLst/>
          </a:prstGeom>
          <a:noFill/>
        </p:spPr>
        <p:txBody>
          <a:bodyPr wrap="square">
            <a:spAutoFit/>
          </a:bodyPr>
          <a:lstStyle/>
          <a:p>
            <a:fld id="{E2CB33EA-91D6-F140-A440-0A130B2A34DE}" type="slidenum">
              <a:rPr kumimoji="0" lang="en-US" sz="1200" b="0" i="0" u="none" strike="noStrike" kern="1200" cap="none" spc="0" normalizeH="0" baseline="0" noProof="0" smtClean="0">
                <a:ln>
                  <a:noFill/>
                </a:ln>
                <a:solidFill>
                  <a:srgbClr val="464F55"/>
                </a:solidFill>
                <a:effectLst/>
                <a:uLnTx/>
                <a:uFillTx/>
                <a:latin typeface="Arial" charset="0"/>
                <a:cs typeface="Arial" charset="0"/>
              </a:rPr>
              <a:pPr marL="0" marR="0" lvl="0" indent="0" algn="ctr" defTabSz="609585" rtl="0" eaLnBrk="1" fontAlgn="auto" latinLnBrk="0" hangingPunct="1">
                <a:lnSpc>
                  <a:spcPct val="100000"/>
                </a:lnSpc>
                <a:spcBef>
                  <a:spcPts val="0"/>
                </a:spcBef>
                <a:spcAft>
                  <a:spcPts val="0"/>
                </a:spcAft>
                <a:buClrTx/>
                <a:buSzTx/>
                <a:buFontTx/>
                <a:buNone/>
                <a:tabLst/>
                <a:defRPr/>
              </a:pPr>
              <a:t>‹#›</a:t>
            </a:fld>
            <a:endParaRPr lang="en-US" dirty="0"/>
          </a:p>
        </p:txBody>
      </p:sp>
      <p:sp>
        <p:nvSpPr>
          <p:cNvPr id="12" name="URL">
            <a:extLst>
              <a:ext uri="{FF2B5EF4-FFF2-40B4-BE49-F238E27FC236}">
                <a16:creationId xmlns:a16="http://schemas.microsoft.com/office/drawing/2014/main" id="{DFC38A3E-2DE4-ABD1-C650-84453B097380}"/>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cxnSp>
        <p:nvCxnSpPr>
          <p:cNvPr id="13" name="Straight Connector 12">
            <a:extLst>
              <a:ext uri="{FF2B5EF4-FFF2-40B4-BE49-F238E27FC236}">
                <a16:creationId xmlns:a16="http://schemas.microsoft.com/office/drawing/2014/main" id="{519AE2E0-C284-1B41-900D-F2B58C0FDA9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pic>
        <p:nvPicPr>
          <p:cNvPr id="2" name="Picture 1">
            <a:extLst>
              <a:ext uri="{FF2B5EF4-FFF2-40B4-BE49-F238E27FC236}">
                <a16:creationId xmlns:a16="http://schemas.microsoft.com/office/drawing/2014/main" id="{DFD2476B-3E64-2975-47B7-0F07962EFA9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202537" y="6363974"/>
            <a:ext cx="1214377" cy="426031"/>
          </a:xfrm>
          <a:prstGeom prst="rect">
            <a:avLst/>
          </a:prstGeom>
        </p:spPr>
      </p:pic>
      <p:pic>
        <p:nvPicPr>
          <p:cNvPr id="3" name="Picture 2">
            <a:extLst>
              <a:ext uri="{FF2B5EF4-FFF2-40B4-BE49-F238E27FC236}">
                <a16:creationId xmlns:a16="http://schemas.microsoft.com/office/drawing/2014/main" id="{05728BFA-1D91-A50F-8BB8-E69B8233EE84}"/>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4" name="Title Placeholder" descr="Master Title">
            <a:extLst>
              <a:ext uri="{FF2B5EF4-FFF2-40B4-BE49-F238E27FC236}">
                <a16:creationId xmlns:a16="http://schemas.microsoft.com/office/drawing/2014/main" id="{4E171970-AE67-688E-D62F-A9363DB44F45}"/>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5" name="Picture 4">
            <a:extLst>
              <a:ext uri="{FF2B5EF4-FFF2-40B4-BE49-F238E27FC236}">
                <a16:creationId xmlns:a16="http://schemas.microsoft.com/office/drawing/2014/main" id="{E796BD3E-A988-DE44-59A6-1E3F0EC26CCB}"/>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Tree>
    <p:extLst>
      <p:ext uri="{BB962C8B-B14F-4D97-AF65-F5344CB8AC3E}">
        <p14:creationId xmlns:p14="http://schemas.microsoft.com/office/powerpoint/2010/main" val="5545816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6_Header-without-foot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E5F536A-097D-F9C2-3926-5439D376C093}"/>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rot="10800000" flipH="1">
            <a:off x="-7495" y="-12357"/>
            <a:ext cx="12206990" cy="1227014"/>
          </a:xfrm>
          <a:prstGeom prst="rect">
            <a:avLst/>
          </a:prstGeom>
          <a:effectLst>
            <a:outerShdw blurRad="293794" dist="50800" dir="5400000" sx="97000" sy="97000" algn="ctr" rotWithShape="0">
              <a:srgbClr val="000000">
                <a:alpha val="9000"/>
              </a:srgbClr>
            </a:outerShdw>
          </a:effectLst>
        </p:spPr>
      </p:pic>
      <p:sp>
        <p:nvSpPr>
          <p:cNvPr id="7" name="Title Placeholder" descr="Master Title">
            <a:extLst>
              <a:ext uri="{FF2B5EF4-FFF2-40B4-BE49-F238E27FC236}">
                <a16:creationId xmlns:a16="http://schemas.microsoft.com/office/drawing/2014/main" id="{D769DDCC-F1E0-C10D-BC2A-BCACFC731371}"/>
              </a:ext>
            </a:extLst>
          </p:cNvPr>
          <p:cNvSpPr>
            <a:spLocks noGrp="1"/>
          </p:cNvSpPr>
          <p:nvPr>
            <p:ph type="title"/>
          </p:nvPr>
        </p:nvSpPr>
        <p:spPr>
          <a:xfrm>
            <a:off x="267858" y="113435"/>
            <a:ext cx="11708068" cy="1006368"/>
          </a:xfrm>
          <a:prstGeom prst="rect">
            <a:avLst/>
          </a:prstGeom>
        </p:spPr>
        <p:txBody>
          <a:bodyPr vert="horz" lIns="91440" tIns="45720" rIns="91440" bIns="45720" rtlCol="0" anchor="ctr">
            <a:normAutofit/>
          </a:bodyPr>
          <a:lstStyle>
            <a:lvl1pPr>
              <a:lnSpc>
                <a:spcPct val="100000"/>
              </a:lnSpc>
              <a:defRPr>
                <a:solidFill>
                  <a:schemeClr val="tx1"/>
                </a:solidFill>
              </a:defRPr>
            </a:lvl1pPr>
          </a:lstStyle>
          <a:p>
            <a:r>
              <a:rPr lang="en-US" dirty="0"/>
              <a:t>Click to edit Master title style</a:t>
            </a:r>
          </a:p>
        </p:txBody>
      </p:sp>
      <p:pic>
        <p:nvPicPr>
          <p:cNvPr id="2" name="Picture 1">
            <a:extLst>
              <a:ext uri="{FF2B5EF4-FFF2-40B4-BE49-F238E27FC236}">
                <a16:creationId xmlns:a16="http://schemas.microsoft.com/office/drawing/2014/main" id="{614C59B1-0BA6-C8A9-380D-A5F89B2183CB}"/>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9449538" y="173908"/>
            <a:ext cx="2590676" cy="908868"/>
          </a:xfrm>
          <a:prstGeom prst="rect">
            <a:avLst/>
          </a:prstGeom>
        </p:spPr>
      </p:pic>
      <p:sp>
        <p:nvSpPr>
          <p:cNvPr id="3" name="Slide Number" descr="Page Number">
            <a:extLst>
              <a:ext uri="{FF2B5EF4-FFF2-40B4-BE49-F238E27FC236}">
                <a16:creationId xmlns:a16="http://schemas.microsoft.com/office/drawing/2014/main" id="{4FDE7AFF-E21A-E764-AFB7-E16FED24D172}"/>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218133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7_Blank">
    <p:spTree>
      <p:nvGrpSpPr>
        <p:cNvPr id="1" name=""/>
        <p:cNvGrpSpPr/>
        <p:nvPr/>
      </p:nvGrpSpPr>
      <p:grpSpPr>
        <a:xfrm>
          <a:off x="0" y="0"/>
          <a:ext cx="0" cy="0"/>
          <a:chOff x="0" y="0"/>
          <a:chExt cx="0" cy="0"/>
        </a:xfrm>
      </p:grpSpPr>
      <p:sp>
        <p:nvSpPr>
          <p:cNvPr id="2" name="Title Placeholder" descr="Master Title">
            <a:extLst>
              <a:ext uri="{FF2B5EF4-FFF2-40B4-BE49-F238E27FC236}">
                <a16:creationId xmlns:a16="http://schemas.microsoft.com/office/drawing/2014/main" id="{C5E610C9-83AD-6E08-ED5A-E9D43430BADB}"/>
              </a:ext>
            </a:extLst>
          </p:cNvPr>
          <p:cNvSpPr txBox="1">
            <a:spLocks/>
          </p:cNvSpPr>
          <p:nvPr userDrawn="1"/>
        </p:nvSpPr>
        <p:spPr>
          <a:xfrm>
            <a:off x="267857" y="248299"/>
            <a:ext cx="11473038" cy="720641"/>
          </a:xfrm>
          <a:prstGeom prst="rect">
            <a:avLst/>
          </a:prstGeom>
        </p:spPr>
        <p:txBody>
          <a:bodyPr vert="horz" lIns="91440" tIns="45720" rIns="91440" bIns="45720" rtlCol="0" anchor="ctr">
            <a:normAutofit/>
          </a:bodyPr>
          <a:lst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chemeClr val="tx1"/>
                </a:solidFill>
                <a:latin typeface="Arial" charset="0"/>
                <a:ea typeface="+mj-ea"/>
                <a:cs typeface="+mj-cs"/>
              </a:defRPr>
            </a:lvl1pPr>
          </a:lstStyle>
          <a:p>
            <a:r>
              <a:rPr lang="en-US" dirty="0">
                <a:solidFill>
                  <a:schemeClr val="tx1"/>
                </a:solidFill>
              </a:rPr>
              <a:t>Click to edit Master title style</a:t>
            </a:r>
          </a:p>
        </p:txBody>
      </p:sp>
      <p:sp>
        <p:nvSpPr>
          <p:cNvPr id="3" name="Slide Number" descr="Page Number">
            <a:extLst>
              <a:ext uri="{FF2B5EF4-FFF2-40B4-BE49-F238E27FC236}">
                <a16:creationId xmlns:a16="http://schemas.microsoft.com/office/drawing/2014/main" id="{8B21C6B0-64F8-438D-B519-D29BD7AD695B}"/>
              </a:ext>
            </a:extLst>
          </p:cNvPr>
          <p:cNvSpPr>
            <a:spLocks noGrp="1"/>
          </p:cNvSpPr>
          <p:nvPr>
            <p:ph type="sldNum" sz="quarter" idx="4"/>
          </p:nvPr>
        </p:nvSpPr>
        <p:spPr>
          <a:xfrm>
            <a:off x="11797250" y="6410903"/>
            <a:ext cx="357352" cy="365125"/>
          </a:xfrm>
          <a:prstGeom prst="rect">
            <a:avLst/>
          </a:prstGeom>
        </p:spPr>
        <p:txBody>
          <a:bodyPr tIns="46800" rIns="0" anchor="ctr" anchorCtr="0"/>
          <a:lstStyle>
            <a:lvl1pPr algn="l">
              <a:defRPr sz="1200">
                <a:solidFill>
                  <a:srgbClr val="464F55"/>
                </a:solidFill>
                <a:latin typeface="Arial" charset="0"/>
                <a:ea typeface="Arial" charset="0"/>
                <a:cs typeface="Arial" charset="0"/>
              </a:defRPr>
            </a:lvl1pPr>
          </a:lstStyle>
          <a:p>
            <a:fld id="{E2CB33EA-91D6-F140-A440-0A130B2A34DE}" type="slidenum">
              <a:rPr lang="en-US" smtClean="0"/>
              <a:pPr/>
              <a:t>‹#›</a:t>
            </a:fld>
            <a:endParaRPr lang="en-US" dirty="0"/>
          </a:p>
        </p:txBody>
      </p:sp>
    </p:spTree>
    <p:extLst>
      <p:ext uri="{BB962C8B-B14F-4D97-AF65-F5344CB8AC3E}">
        <p14:creationId xmlns:p14="http://schemas.microsoft.com/office/powerpoint/2010/main" val="3925267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Appendix">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3CD791E-98A1-0162-6CC0-D6583896CE29}"/>
              </a:ext>
            </a:extLst>
          </p:cNvPr>
          <p:cNvPicPr>
            <a:picLocks noChangeAspect="1"/>
          </p:cNvPicPr>
          <p:nvPr userDrawn="1"/>
        </p:nvPicPr>
        <p:blipFill>
          <a:blip r:embed="rId2" cstate="email">
            <a:alphaModFix amt="16000"/>
            <a:extLst>
              <a:ext uri="{28A0092B-C50C-407E-A947-70E740481C1C}">
                <a14:useLocalDpi xmlns:a14="http://schemas.microsoft.com/office/drawing/2010/main"/>
              </a:ext>
            </a:extLst>
          </a:blip>
          <a:srcRect/>
          <a:stretch/>
        </p:blipFill>
        <p:spPr>
          <a:xfrm>
            <a:off x="0" y="0"/>
            <a:ext cx="12192000" cy="6250905"/>
          </a:xfrm>
          <a:prstGeom prst="rect">
            <a:avLst/>
          </a:prstGeom>
        </p:spPr>
      </p:pic>
      <p:pic>
        <p:nvPicPr>
          <p:cNvPr id="7" name="Picture 6">
            <a:extLst>
              <a:ext uri="{FF2B5EF4-FFF2-40B4-BE49-F238E27FC236}">
                <a16:creationId xmlns:a16="http://schemas.microsoft.com/office/drawing/2014/main" id="{CB22488F-ED79-B934-CCD3-F5D2642CE6D3}"/>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1" y="0"/>
            <a:ext cx="12204356" cy="6250905"/>
          </a:xfrm>
          <a:prstGeom prst="rect">
            <a:avLst/>
          </a:prstGeom>
        </p:spPr>
      </p:pic>
      <p:pic>
        <p:nvPicPr>
          <p:cNvPr id="9" name="Picture 8">
            <a:extLst>
              <a:ext uri="{FF2B5EF4-FFF2-40B4-BE49-F238E27FC236}">
                <a16:creationId xmlns:a16="http://schemas.microsoft.com/office/drawing/2014/main" id="{B0035B61-1130-5D8F-0252-703326EE5F14}"/>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43138" y="0"/>
            <a:ext cx="4294557" cy="4538290"/>
          </a:xfrm>
          <a:prstGeom prst="rect">
            <a:avLst/>
          </a:prstGeom>
          <a:effectLst>
            <a:outerShdw blurRad="215900" dist="63500" dir="2880000" algn="ctr" rotWithShape="0">
              <a:srgbClr val="000000">
                <a:alpha val="14000"/>
              </a:srgbClr>
            </a:outerShdw>
          </a:effectLst>
        </p:spPr>
      </p:pic>
      <p:sp>
        <p:nvSpPr>
          <p:cNvPr id="2" name="URL">
            <a:extLst>
              <a:ext uri="{FF2B5EF4-FFF2-40B4-BE49-F238E27FC236}">
                <a16:creationId xmlns:a16="http://schemas.microsoft.com/office/drawing/2014/main" id="{5DD474C5-7B53-6802-FD59-FDB9BA2EE5EF}"/>
              </a:ext>
            </a:extLst>
          </p:cNvPr>
          <p:cNvSpPr txBox="1"/>
          <p:nvPr userDrawn="1"/>
        </p:nvSpPr>
        <p:spPr>
          <a:xfrm>
            <a:off x="9596846" y="6467565"/>
            <a:ext cx="2499360" cy="276999"/>
          </a:xfrm>
          <a:prstGeom prst="rect">
            <a:avLst/>
          </a:prstGeom>
          <a:noFill/>
        </p:spPr>
        <p:txBody>
          <a:bodyPr wrap="square" rtlCol="0">
            <a:spAutoFit/>
          </a:bodyPr>
          <a:lstStyle/>
          <a:p>
            <a:pPr algn="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ohtrise.org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CDDE58FB-CA8C-9E69-3E2D-235DFFEA52C6}"/>
              </a:ext>
            </a:extLst>
          </p:cNvPr>
          <p:cNvPicPr>
            <a:picLocks noChangeAspect="1"/>
          </p:cNvPicPr>
          <p:nvPr userDrawn="1"/>
        </p:nvPicPr>
        <p:blipFill>
          <a:blip r:embed="rId5" cstate="email">
            <a:extLst>
              <a:ext uri="{28A0092B-C50C-407E-A947-70E740481C1C}">
                <a14:useLocalDpi xmlns:a14="http://schemas.microsoft.com/office/drawing/2010/main"/>
              </a:ext>
            </a:extLst>
          </a:blip>
          <a:srcRect/>
          <a:stretch/>
        </p:blipFill>
        <p:spPr>
          <a:xfrm>
            <a:off x="119544" y="6338696"/>
            <a:ext cx="1190753" cy="417743"/>
          </a:xfrm>
          <a:prstGeom prst="rect">
            <a:avLst/>
          </a:prstGeom>
        </p:spPr>
      </p:pic>
      <p:sp>
        <p:nvSpPr>
          <p:cNvPr id="6" name="Title Placeholder" descr="Master title">
            <a:extLst>
              <a:ext uri="{FF2B5EF4-FFF2-40B4-BE49-F238E27FC236}">
                <a16:creationId xmlns:a16="http://schemas.microsoft.com/office/drawing/2014/main" id="{D0D1B03B-D400-D709-6F20-B885F4EA2B4E}"/>
              </a:ext>
            </a:extLst>
          </p:cNvPr>
          <p:cNvSpPr>
            <a:spLocks noGrp="1"/>
          </p:cNvSpPr>
          <p:nvPr>
            <p:ph type="ctrTitle" hasCustomPrompt="1"/>
          </p:nvPr>
        </p:nvSpPr>
        <p:spPr>
          <a:xfrm>
            <a:off x="2715491" y="1238602"/>
            <a:ext cx="6862619" cy="2062374"/>
          </a:xfrm>
          <a:prstGeom prst="rect">
            <a:avLst/>
          </a:prstGeom>
        </p:spPr>
        <p:txBody>
          <a:bodyPr anchor="b" anchorCtr="0">
            <a:normAutofit/>
          </a:bodyPr>
          <a:lstStyle>
            <a:lvl1pPr algn="ctr">
              <a:lnSpc>
                <a:spcPct val="100000"/>
              </a:lnSpc>
              <a:defRPr sz="4000">
                <a:solidFill>
                  <a:schemeClr val="tx1"/>
                </a:solidFill>
              </a:defRPr>
            </a:lvl1pPr>
          </a:lstStyle>
          <a:p>
            <a:r>
              <a:rPr lang="en-US" dirty="0"/>
              <a:t>Appendix</a:t>
            </a:r>
          </a:p>
        </p:txBody>
      </p:sp>
    </p:spTree>
    <p:extLst>
      <p:ext uri="{BB962C8B-B14F-4D97-AF65-F5344CB8AC3E}">
        <p14:creationId xmlns:p14="http://schemas.microsoft.com/office/powerpoint/2010/main" val="286295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28BEB2-453D-8695-9785-227882449BE9}"/>
              </a:ext>
            </a:extLst>
          </p:cNvPr>
          <p:cNvPicPr>
            <a:picLocks noChangeAspect="1"/>
          </p:cNvPicPr>
          <p:nvPr userDrawn="1"/>
        </p:nvPicPr>
        <p:blipFill>
          <a:blip r:embed="rId2" cstate="email">
            <a:duotone>
              <a:schemeClr val="accent3">
                <a:shade val="45000"/>
                <a:satMod val="135000"/>
              </a:schemeClr>
              <a:prstClr val="white"/>
            </a:duotone>
            <a:alphaModFix amt="16000"/>
            <a:extLst>
              <a:ext uri="{28A0092B-C50C-407E-A947-70E740481C1C}">
                <a14:useLocalDpi xmlns:a14="http://schemas.microsoft.com/office/drawing/2010/main"/>
              </a:ext>
            </a:extLst>
          </a:blip>
          <a:srcRect/>
          <a:stretch/>
        </p:blipFill>
        <p:spPr>
          <a:xfrm>
            <a:off x="-1" y="0"/>
            <a:ext cx="12192001" cy="6277831"/>
          </a:xfrm>
          <a:prstGeom prst="rect">
            <a:avLst/>
          </a:prstGeom>
        </p:spPr>
      </p:pic>
      <p:sp>
        <p:nvSpPr>
          <p:cNvPr id="10" name="URL">
            <a:extLst>
              <a:ext uri="{FF2B5EF4-FFF2-40B4-BE49-F238E27FC236}">
                <a16:creationId xmlns:a16="http://schemas.microsoft.com/office/drawing/2014/main" id="{5A1648F3-C5F0-D552-C94A-3B8A51FC8B18}"/>
              </a:ext>
            </a:extLst>
          </p:cNvPr>
          <p:cNvSpPr txBox="1"/>
          <p:nvPr userDrawn="1"/>
        </p:nvSpPr>
        <p:spPr>
          <a:xfrm>
            <a:off x="251796" y="6398528"/>
            <a:ext cx="4909591" cy="276999"/>
          </a:xfrm>
          <a:prstGeom prst="rect">
            <a:avLst/>
          </a:prstGeom>
          <a:noFill/>
        </p:spPr>
        <p:txBody>
          <a:bodyPr wrap="square" rtlCol="0">
            <a:spAutoFit/>
          </a:bodyPr>
          <a:lstStyle/>
          <a:p>
            <a:pPr>
              <a:lnSpc>
                <a:spcPct val="100000"/>
              </a:lnSpc>
              <a:spcAft>
                <a:spcPts val="200"/>
              </a:spcAft>
            </a:pPr>
            <a:r>
              <a:rPr lang="en-CA" sz="1200" u="none" dirty="0" err="1">
                <a:solidFill>
                  <a:srgbClr val="464F55"/>
                </a:solidFill>
                <a:effectLst/>
                <a:latin typeface="Arial" panose="020B0604020202020204" pitchFamily="34" charset="0"/>
                <a:cs typeface="Arial" panose="020B0604020202020204" pitchFamily="34" charset="0"/>
              </a:rPr>
              <a:t>esnca.org</a:t>
            </a:r>
            <a:endParaRPr lang="en-CA" sz="1200" u="none" dirty="0">
              <a:solidFill>
                <a:srgbClr val="464F55"/>
              </a:solidFill>
              <a:effectLst/>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184A2E00-BD19-1326-A1CB-C5E8646FDB52}"/>
              </a:ext>
            </a:extLst>
          </p:cNvPr>
          <p:cNvPicPr>
            <a:picLocks noChangeAspect="1"/>
          </p:cNvPicPr>
          <p:nvPr userDrawn="1"/>
        </p:nvPicPr>
        <p:blipFill>
          <a:blip r:embed="rId3" cstate="email">
            <a:extLst>
              <a:ext uri="{28A0092B-C50C-407E-A947-70E740481C1C}">
                <a14:useLocalDpi xmlns:a14="http://schemas.microsoft.com/office/drawing/2010/main"/>
              </a:ext>
            </a:extLst>
          </a:blip>
          <a:srcRect/>
          <a:stretch/>
        </p:blipFill>
        <p:spPr>
          <a:xfrm>
            <a:off x="251796" y="310697"/>
            <a:ext cx="3161329" cy="668919"/>
          </a:xfrm>
          <a:prstGeom prst="rect">
            <a:avLst/>
          </a:prstGeom>
        </p:spPr>
      </p:pic>
      <p:cxnSp>
        <p:nvCxnSpPr>
          <p:cNvPr id="15" name="Straight Connector 14">
            <a:extLst>
              <a:ext uri="{FF2B5EF4-FFF2-40B4-BE49-F238E27FC236}">
                <a16:creationId xmlns:a16="http://schemas.microsoft.com/office/drawing/2014/main" id="{FDA36BB0-25FA-2CD9-8188-C71AA872B212}"/>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
        <p:nvSpPr>
          <p:cNvPr id="14" name="Rectangle 13">
            <a:extLst>
              <a:ext uri="{FF2B5EF4-FFF2-40B4-BE49-F238E27FC236}">
                <a16:creationId xmlns:a16="http://schemas.microsoft.com/office/drawing/2014/main" id="{CF59BE37-8606-3994-5ED5-0461E9762042}"/>
              </a:ext>
            </a:extLst>
          </p:cNvPr>
          <p:cNvSpPr/>
          <p:nvPr userDrawn="1"/>
        </p:nvSpPr>
        <p:spPr>
          <a:xfrm>
            <a:off x="1401098" y="1716120"/>
            <a:ext cx="10521142" cy="1323437"/>
          </a:xfrm>
          <a:prstGeom prst="rect">
            <a:avLst/>
          </a:prstGeom>
          <a:gradFill>
            <a:gsLst>
              <a:gs pos="53000">
                <a:srgbClr val="FBFDFE"/>
              </a:gs>
              <a:gs pos="53000">
                <a:srgbClr val="FFFFFF"/>
              </a:gs>
              <a:gs pos="0">
                <a:srgbClr val="FFFFFF">
                  <a:alpha val="0"/>
                </a:srgbClr>
              </a:gs>
              <a:gs pos="27984">
                <a:srgbClr val="FDFEFE"/>
              </a:gs>
              <a:gs pos="78004">
                <a:srgbClr val="FDFEFF"/>
              </a:gs>
              <a:gs pos="100000">
                <a:srgbClr val="FFFFFF">
                  <a:alpha val="0"/>
                </a:srgbClr>
              </a:gs>
            </a:gsLst>
            <a:lin ang="0" scaled="0"/>
          </a:gradFill>
          <a:ln w="25400" cap="flat">
            <a:noFill/>
            <a:prstDash val="solid"/>
            <a:round/>
          </a:ln>
          <a:effectLst/>
          <a:sp3d/>
        </p:spPr>
        <p:txBody>
          <a:bodyPr rot="0" spcFirstLastPara="1" vertOverflow="overflow" horzOverflow="overflow" vert="horz" wrap="square" lIns="45719" tIns="45719" rIns="45719" bIns="45719" numCol="1" spcCol="38100" rtlCol="0" anchor="t">
            <a:spAutoFit/>
          </a:bodyPr>
          <a:lstStyle/>
          <a:p>
            <a:pPr marL="0" marR="0" lvl="0" indent="0" defTabSz="914400" eaLnBrk="1" fontAlgn="auto" latinLnBrk="0" hangingPunct="0">
              <a:lnSpc>
                <a:spcPct val="100000"/>
              </a:lnSpc>
              <a:spcBef>
                <a:spcPts val="0"/>
              </a:spcBef>
              <a:spcAft>
                <a:spcPts val="0"/>
              </a:spcAft>
              <a:buClrTx/>
              <a:buSzTx/>
              <a:buFontTx/>
              <a:buNone/>
              <a:tabLst/>
              <a:defRPr/>
            </a:pPr>
            <a:endParaRPr kumimoji="0" lang="en-US" sz="8000" b="0" i="0" u="none" strike="noStrike" kern="0" cap="none" spc="0" normalizeH="0" baseline="0" noProof="0" dirty="0">
              <a:ln>
                <a:noFill/>
              </a:ln>
              <a:solidFill>
                <a:srgbClr val="000000"/>
              </a:solidFill>
              <a:effectLst/>
              <a:uLnTx/>
              <a:uFillTx/>
              <a:cs typeface="Arial" panose="020B0604020202020204" pitchFamily="34" charset="0"/>
              <a:sym typeface="Arial"/>
            </a:endParaRPr>
          </a:p>
        </p:txBody>
      </p:sp>
      <p:pic>
        <p:nvPicPr>
          <p:cNvPr id="22" name="Picture 21" descr="A person writing on a whiteboard&#10;&#10;Description automatically generated">
            <a:extLst>
              <a:ext uri="{FF2B5EF4-FFF2-40B4-BE49-F238E27FC236}">
                <a16:creationId xmlns:a16="http://schemas.microsoft.com/office/drawing/2014/main" id="{97E1BFA6-07D9-C783-C6EB-727A713C6DE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70168" y="1177836"/>
            <a:ext cx="2260588" cy="2260588"/>
          </a:xfrm>
          <a:prstGeom prst="rect">
            <a:avLst/>
          </a:prstGeom>
        </p:spPr>
      </p:pic>
      <p:sp>
        <p:nvSpPr>
          <p:cNvPr id="3" name="Text Placeholder 2">
            <a:extLst>
              <a:ext uri="{FF2B5EF4-FFF2-40B4-BE49-F238E27FC236}">
                <a16:creationId xmlns:a16="http://schemas.microsoft.com/office/drawing/2014/main" id="{B7178D7B-6609-E304-4B59-338A1771D575}"/>
              </a:ext>
            </a:extLst>
          </p:cNvPr>
          <p:cNvSpPr>
            <a:spLocks noGrp="1"/>
          </p:cNvSpPr>
          <p:nvPr>
            <p:ph type="body" sz="quarter" idx="10" hasCustomPrompt="1"/>
          </p:nvPr>
        </p:nvSpPr>
        <p:spPr>
          <a:xfrm>
            <a:off x="3413125" y="1711325"/>
            <a:ext cx="6211888" cy="1311275"/>
          </a:xfrm>
        </p:spPr>
        <p:txBody>
          <a:bodyPr anchor="ctr">
            <a:normAutofit/>
          </a:bodyPr>
          <a:lstStyle>
            <a:lvl1pPr marL="0" indent="0" algn="ctr">
              <a:buNone/>
              <a:defRPr sz="3200">
                <a:solidFill>
                  <a:schemeClr val="tx1"/>
                </a:solidFill>
              </a:defRPr>
            </a:lvl1pPr>
          </a:lstStyle>
          <a:p>
            <a:pPr lvl="0"/>
            <a:r>
              <a:rPr lang="en-US" dirty="0"/>
              <a:t>ESN-CA Presentation</a:t>
            </a:r>
          </a:p>
        </p:txBody>
      </p:sp>
      <p:sp>
        <p:nvSpPr>
          <p:cNvPr id="6" name="Text Placeholder 5">
            <a:extLst>
              <a:ext uri="{FF2B5EF4-FFF2-40B4-BE49-F238E27FC236}">
                <a16:creationId xmlns:a16="http://schemas.microsoft.com/office/drawing/2014/main" id="{9EDC4C4C-963C-2447-5839-A062402B9846}"/>
              </a:ext>
            </a:extLst>
          </p:cNvPr>
          <p:cNvSpPr>
            <a:spLocks noGrp="1"/>
          </p:cNvSpPr>
          <p:nvPr>
            <p:ph type="body" sz="quarter" idx="11" hasCustomPrompt="1"/>
          </p:nvPr>
        </p:nvSpPr>
        <p:spPr>
          <a:xfrm>
            <a:off x="3413125" y="3138488"/>
            <a:ext cx="6211888" cy="812800"/>
          </a:xfrm>
        </p:spPr>
        <p:txBody>
          <a:bodyPr anchor="ctr">
            <a:normAutofit/>
          </a:bodyPr>
          <a:lstStyle>
            <a:lvl1pPr marL="0" indent="0" algn="ctr">
              <a:buNone/>
              <a:defRPr sz="2600">
                <a:solidFill>
                  <a:schemeClr val="tx1"/>
                </a:solidFill>
              </a:defRPr>
            </a:lvl1pPr>
          </a:lstStyle>
          <a:p>
            <a:pPr lvl="0"/>
            <a:r>
              <a:rPr lang="en-US" dirty="0"/>
              <a:t>1 January 2023</a:t>
            </a:r>
          </a:p>
        </p:txBody>
      </p:sp>
      <p:sp>
        <p:nvSpPr>
          <p:cNvPr id="8" name="Text Placeholder 7">
            <a:extLst>
              <a:ext uri="{FF2B5EF4-FFF2-40B4-BE49-F238E27FC236}">
                <a16:creationId xmlns:a16="http://schemas.microsoft.com/office/drawing/2014/main" id="{3630CF52-F89A-7595-7194-034A13192D40}"/>
              </a:ext>
            </a:extLst>
          </p:cNvPr>
          <p:cNvSpPr>
            <a:spLocks noGrp="1"/>
          </p:cNvSpPr>
          <p:nvPr>
            <p:ph type="body" sz="quarter" idx="12" hasCustomPrompt="1"/>
          </p:nvPr>
        </p:nvSpPr>
        <p:spPr>
          <a:xfrm>
            <a:off x="2859940" y="4139243"/>
            <a:ext cx="7318257" cy="1933575"/>
          </a:xfrm>
        </p:spPr>
        <p:txBody>
          <a:bodyPr>
            <a:normAutofit/>
          </a:bodyPr>
          <a:lstStyle>
            <a:lvl1pPr marL="0" indent="0" algn="ctr">
              <a:lnSpc>
                <a:spcPct val="100000"/>
              </a:lnSpc>
              <a:spcBef>
                <a:spcPts val="0"/>
              </a:spcBef>
              <a:buNone/>
              <a:defRPr sz="1200">
                <a:solidFill>
                  <a:schemeClr val="tx1"/>
                </a:solidFill>
              </a:defRPr>
            </a:lvl1pPr>
          </a:lstStyle>
          <a:p>
            <a:pPr lvl="0"/>
            <a:r>
              <a:rPr lang="en-US" dirty="0"/>
              <a:t>John N. Lavis, MD PhD</a:t>
            </a:r>
            <a:endParaRPr lang="en-US" sz="800" dirty="0"/>
          </a:p>
          <a:p>
            <a:r>
              <a:rPr lang="en-US" dirty="0"/>
              <a:t>Co-lead, COVID-19 Evidence Network to support Decision-making (COVID-END)</a:t>
            </a:r>
          </a:p>
          <a:p>
            <a:r>
              <a:rPr lang="en-US" dirty="0"/>
              <a:t>Co-lead, Global Commission on Evidence to Address Societal Challenges</a:t>
            </a:r>
          </a:p>
          <a:p>
            <a:r>
              <a:rPr lang="en-US" dirty="0"/>
              <a:t>Tier 1 Canada Research Chair in Evidence-Support Systems</a:t>
            </a:r>
          </a:p>
          <a:p>
            <a:r>
              <a:rPr lang="en-US" dirty="0"/>
              <a:t>Director, McMaster Health Forum</a:t>
            </a:r>
          </a:p>
          <a:p>
            <a:r>
              <a:rPr lang="en-US" dirty="0"/>
              <a:t>Director, WHO Collaborating Center for Evidence-Informed Policy </a:t>
            </a:r>
          </a:p>
          <a:p>
            <a:r>
              <a:rPr lang="en-US" dirty="0"/>
              <a:t>Professor, Department of Health-Research Methods, Evidence and Impact, McMaster University</a:t>
            </a:r>
          </a:p>
          <a:p>
            <a:r>
              <a:rPr lang="en-US" dirty="0"/>
              <a:t>Adjunct Visiting Professor, Africa Centre for Evidence, University of Johannesburg</a:t>
            </a:r>
          </a:p>
        </p:txBody>
      </p:sp>
    </p:spTree>
    <p:extLst>
      <p:ext uri="{BB962C8B-B14F-4D97-AF65-F5344CB8AC3E}">
        <p14:creationId xmlns:p14="http://schemas.microsoft.com/office/powerpoint/2010/main" val="3022942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3.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6EEA609-AB6F-7C46-A4F8-A4B40A820A8B}"/>
              </a:ext>
            </a:extLst>
          </p:cNvPr>
          <p:cNvSpPr/>
          <p:nvPr userDrawn="1"/>
        </p:nvSpPr>
        <p:spPr>
          <a:xfrm>
            <a:off x="0" y="6257838"/>
            <a:ext cx="12192000" cy="600162"/>
          </a:xfrm>
          <a:prstGeom prst="rect">
            <a:avLst/>
          </a:prstGeom>
          <a:solidFill>
            <a:srgbClr val="95CBF7">
              <a:alpha val="49804"/>
            </a:srgbClr>
          </a:solidFill>
          <a:ln>
            <a:noFill/>
          </a:ln>
        </p:spPr>
        <p:style>
          <a:lnRef idx="2">
            <a:schemeClr val="accent2"/>
          </a:lnRef>
          <a:fillRef idx="1">
            <a:schemeClr val="lt1"/>
          </a:fillRef>
          <a:effectRef idx="0">
            <a:schemeClr val="accent2"/>
          </a:effectRef>
          <a:fontRef idx="minor">
            <a:schemeClr val="dk1"/>
          </a:fontRef>
        </p:style>
        <p:txBody>
          <a:bodyPr rot="0" spcFirstLastPara="1" vertOverflow="overflow" horzOverflow="overflow" vert="horz" wrap="square" lIns="45719" tIns="45719" rIns="45719" bIns="45719" numCol="1" spcCol="38100" rtlCol="0" anchor="t">
            <a:spAutoFit/>
          </a:bodyPr>
          <a:lstStyle/>
          <a:p>
            <a:pPr marL="0" marR="0" indent="0" algn="l" defTabSz="914400" rtl="0" fontAlgn="auto" latinLnBrk="0" hangingPunct="0">
              <a:lnSpc>
                <a:spcPct val="100000"/>
              </a:lnSpc>
              <a:spcBef>
                <a:spcPts val="0"/>
              </a:spcBef>
              <a:spcAft>
                <a:spcPts val="0"/>
              </a:spcAft>
              <a:buClrTx/>
              <a:buSzTx/>
              <a:buFontTx/>
              <a:buNone/>
              <a:tabLst/>
            </a:pPr>
            <a:endParaRPr kumimoji="0" lang="en-US" sz="3300" b="0" i="0" u="none" strike="noStrike" cap="none" spc="0" normalizeH="0" baseline="0" dirty="0">
              <a:ln>
                <a:noFill/>
              </a:ln>
              <a:solidFill>
                <a:srgbClr val="4086C8"/>
              </a:solidFill>
              <a:effectLst/>
              <a:uFillTx/>
              <a:latin typeface="+mj-lt"/>
              <a:ea typeface="+mj-ea"/>
              <a:cs typeface="+mj-cs"/>
              <a:sym typeface="Arial"/>
            </a:endParaRPr>
          </a:p>
        </p:txBody>
      </p:sp>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spTree>
    <p:extLst>
      <p:ext uri="{BB962C8B-B14F-4D97-AF65-F5344CB8AC3E}">
        <p14:creationId xmlns:p14="http://schemas.microsoft.com/office/powerpoint/2010/main" val="319424877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4" r:id="rId6"/>
    <p:sldLayoutId id="2147483751" r:id="rId7"/>
    <p:sldLayoutId id="2147483756" r:id="rId8"/>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0"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1pPr>
      <a:lvl2pPr marL="23336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2pPr>
      <a:lvl3pPr marL="485775" indent="0" algn="l" defTabSz="457189" rtl="0" eaLnBrk="1" latinLnBrk="0" hangingPunct="1">
        <a:lnSpc>
          <a:spcPct val="100000"/>
        </a:lnSpc>
        <a:spcBef>
          <a:spcPts val="0"/>
        </a:spcBef>
        <a:spcAft>
          <a:spcPts val="300"/>
        </a:spcAft>
        <a:buClr>
          <a:schemeClr val="tx1"/>
        </a:buClr>
        <a:buFont typeface="Arial"/>
        <a:buNone/>
        <a:defRPr sz="1800" b="0" i="0" kern="1200">
          <a:solidFill>
            <a:schemeClr val="tx1"/>
          </a:solidFill>
          <a:latin typeface="Arial" charset="0"/>
          <a:ea typeface="+mn-ea"/>
          <a:cs typeface="+mn-cs"/>
        </a:defRPr>
      </a:lvl3pPr>
      <a:lvl4pPr marL="760412" indent="0" algn="l" defTabSz="457189" rtl="0" eaLnBrk="1" latinLnBrk="0" hangingPunct="1">
        <a:lnSpc>
          <a:spcPct val="100000"/>
        </a:lnSpc>
        <a:spcBef>
          <a:spcPts val="0"/>
        </a:spcBef>
        <a:spcAft>
          <a:spcPts val="300"/>
        </a:spcAft>
        <a:buClr>
          <a:schemeClr val="tx1"/>
        </a:buClr>
        <a:buSzPct val="65000"/>
        <a:buFont typeface="Courier New" panose="02070309020205020404" pitchFamily="49" charset="0"/>
        <a:buNone/>
        <a:defRPr sz="1800" b="0" i="0" kern="1200">
          <a:solidFill>
            <a:schemeClr val="tx1"/>
          </a:solidFill>
          <a:latin typeface="Arial" charset="0"/>
          <a:ea typeface="+mn-ea"/>
          <a:cs typeface="+mn-cs"/>
        </a:defRPr>
      </a:lvl4pPr>
      <a:lvl5pPr marL="1025525" indent="0" algn="l" defTabSz="457189" rtl="0" eaLnBrk="1" latinLnBrk="0" hangingPunct="1">
        <a:lnSpc>
          <a:spcPct val="100000"/>
        </a:lnSpc>
        <a:spcBef>
          <a:spcPts val="0"/>
        </a:spcBef>
        <a:spcAft>
          <a:spcPts val="300"/>
        </a:spcAft>
        <a:buClr>
          <a:schemeClr val="tx1"/>
        </a:buClr>
        <a:buFont typeface="Arial" panose="020B0604020202020204" pitchFamily="34" charset="0"/>
        <a:buNone/>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Content Placeholder" descr="Slide Content">
            <a:extLst>
              <a:ext uri="{FF2B5EF4-FFF2-40B4-BE49-F238E27FC236}">
                <a16:creationId xmlns:a16="http://schemas.microsoft.com/office/drawing/2014/main" id="{54931BD3-27C1-6D4D-A211-9C44971376B2}"/>
              </a:ext>
            </a:extLst>
          </p:cNvPr>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8" name="Straight Connector 7">
            <a:extLst>
              <a:ext uri="{FF2B5EF4-FFF2-40B4-BE49-F238E27FC236}">
                <a16:creationId xmlns:a16="http://schemas.microsoft.com/office/drawing/2014/main" id="{FDC97035-971C-30AD-9BC4-8110D7C32456}"/>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869366514"/>
      </p:ext>
    </p:extLst>
  </p:cSld>
  <p:clrMap bg1="lt1" tx1="dk1" bg2="lt2" tx2="dk2" accent1="accent1" accent2="accent2" accent3="accent3" accent4="accent4" accent5="accent5" accent6="accent6" hlink="hlink" folHlink="folHlink"/>
  <p:sldLayoutIdLst>
    <p:sldLayoutId id="2147483727" r:id="rId1"/>
    <p:sldLayoutId id="2147483722" r:id="rId2"/>
    <p:sldLayoutId id="2147483723" r:id="rId3"/>
    <p:sldLayoutId id="2147483724" r:id="rId4"/>
    <p:sldLayoutId id="2147483757" r:id="rId5"/>
    <p:sldLayoutId id="2147483726" r:id="rId6"/>
    <p:sldLayoutId id="2147483759"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254776"/>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254776"/>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254776"/>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254776"/>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Content Placeholder" descr="Slide Content"/>
          <p:cNvSpPr>
            <a:spLocks noGrp="1"/>
          </p:cNvSpPr>
          <p:nvPr>
            <p:ph type="body" idx="1"/>
          </p:nvPr>
        </p:nvSpPr>
        <p:spPr>
          <a:xfrm>
            <a:off x="267858" y="1480930"/>
            <a:ext cx="11708068" cy="4645234"/>
          </a:xfrm>
          <a:prstGeom prst="rect">
            <a:avLst/>
          </a:prstGeom>
        </p:spPr>
        <p:txBody>
          <a:bodyPr vert="horz" lIns="108000" tIns="45720" rIns="91440" bIns="45720" rtlCol="0">
            <a:normAutofit/>
          </a:bodyPr>
          <a:lstStyle/>
          <a:p>
            <a:pPr marL="234000" marR="0" lvl="0" indent="-234000" algn="l" defTabSz="457189" rtl="0" eaLnBrk="1" fontAlgn="auto" latinLnBrk="0" hangingPunct="1">
              <a:lnSpc>
                <a:spcPct val="100000"/>
              </a:lnSpc>
              <a:spcBef>
                <a:spcPts val="0"/>
              </a:spcBef>
              <a:spcAft>
                <a:spcPts val="300"/>
              </a:spcAft>
              <a:buClr>
                <a:srgbClr val="254776"/>
              </a:buClr>
              <a:buSzPct val="110000"/>
              <a:buFont typeface="Arial" panose="020B0604020202020204" pitchFamily="34" charset="0"/>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Click to edit Master text styles</a:t>
            </a:r>
          </a:p>
          <a:p>
            <a:pPr marL="466725" marR="0" lvl="1" indent="-2333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Second level</a:t>
            </a:r>
          </a:p>
          <a:p>
            <a:pPr marL="719138" marR="0" lvl="2"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tab pos="484188" algn="l"/>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Third level</a:t>
            </a:r>
          </a:p>
          <a:p>
            <a:pPr marL="1006475" marR="0" lvl="3" indent="-246063" algn="l" defTabSz="457189" rtl="0" eaLnBrk="1" fontAlgn="auto" latinLnBrk="0" hangingPunct="1">
              <a:lnSpc>
                <a:spcPct val="100000"/>
              </a:lnSpc>
              <a:spcBef>
                <a:spcPts val="0"/>
              </a:spcBef>
              <a:spcAft>
                <a:spcPts val="300"/>
              </a:spcAft>
              <a:buClr>
                <a:srgbClr val="254776"/>
              </a:buClr>
              <a:buSzPct val="75000"/>
              <a:buFont typeface="Courier New" panose="02070309020205020404" pitchFamily="49" charset="0"/>
              <a:buChar char="o"/>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Fourth level</a:t>
            </a:r>
          </a:p>
          <a:p>
            <a:pPr marL="1258888" marR="0" lvl="4" indent="-233363" algn="l" defTabSz="457189" rtl="0" eaLnBrk="1" fontAlgn="auto" latinLnBrk="0" hangingPunct="1">
              <a:lnSpc>
                <a:spcPct val="100000"/>
              </a:lnSpc>
              <a:spcBef>
                <a:spcPts val="0"/>
              </a:spcBef>
              <a:spcAft>
                <a:spcPts val="300"/>
              </a:spcAft>
              <a:buClr>
                <a:srgbClr val="254776"/>
              </a:buClr>
              <a:buSzPct val="75000"/>
              <a:buFont typeface="Wingdings" pitchFamily="2" charset="2"/>
              <a:buChar char="§"/>
              <a:tabLst/>
              <a:defRPr/>
            </a:pPr>
            <a:r>
              <a:rPr kumimoji="0" lang="en-US" sz="1800" b="0" i="0" u="none" strike="noStrike" kern="1200" cap="none" spc="0" normalizeH="0" baseline="0" noProof="0" dirty="0">
                <a:ln>
                  <a:noFill/>
                </a:ln>
                <a:solidFill>
                  <a:srgbClr val="254776"/>
                </a:solidFill>
                <a:effectLst/>
                <a:uLnTx/>
                <a:uFillTx/>
                <a:latin typeface="Arial" charset="0"/>
                <a:ea typeface="+mn-ea"/>
                <a:cs typeface="+mn-cs"/>
              </a:rPr>
              <a:t>Fifth level</a:t>
            </a:r>
          </a:p>
        </p:txBody>
      </p:sp>
      <p:cxnSp>
        <p:nvCxnSpPr>
          <p:cNvPr id="10" name="Straight Connector 9">
            <a:extLst>
              <a:ext uri="{FF2B5EF4-FFF2-40B4-BE49-F238E27FC236}">
                <a16:creationId xmlns:a16="http://schemas.microsoft.com/office/drawing/2014/main" id="{24220E00-5CFF-0AE1-9606-366474FAFAE9}"/>
              </a:ext>
            </a:extLst>
          </p:cNvPr>
          <p:cNvCxnSpPr>
            <a:cxnSpLocks/>
          </p:cNvCxnSpPr>
          <p:nvPr userDrawn="1"/>
        </p:nvCxnSpPr>
        <p:spPr>
          <a:xfrm>
            <a:off x="0" y="6260774"/>
            <a:ext cx="12192000" cy="0"/>
          </a:xfrm>
          <a:prstGeom prst="line">
            <a:avLst/>
          </a:prstGeom>
          <a:ln w="25400">
            <a:solidFill>
              <a:srgbClr val="464F55"/>
            </a:solidFill>
          </a:ln>
          <a:effectLst/>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68115806"/>
      </p:ext>
    </p:extLst>
  </p:cSld>
  <p:clrMap bg1="lt1" tx1="dk1" bg2="lt2" tx2="dk2" accent1="accent1" accent2="accent2" accent3="accent3" accent4="accent4" accent5="accent5" accent6="accent6" hlink="hlink" folHlink="folHlink"/>
  <p:sldLayoutIdLst>
    <p:sldLayoutId id="2147483736" r:id="rId1"/>
    <p:sldLayoutId id="2147483729" r:id="rId2"/>
    <p:sldLayoutId id="2147483735" r:id="rId3"/>
    <p:sldLayoutId id="2147483700" r:id="rId4"/>
    <p:sldLayoutId id="2147483760" r:id="rId5"/>
    <p:sldLayoutId id="2147483761" r:id="rId6"/>
    <p:sldLayoutId id="2147483734" r:id="rId7"/>
    <p:sldLayoutId id="2147483762" r:id="rId8"/>
    <p:sldLayoutId id="2147483763" r:id="rId9"/>
    <p:sldLayoutId id="2147483764" r:id="rId10"/>
    <p:sldLayoutId id="2147483765" r:id="rId11"/>
    <p:sldLayoutId id="2147483766" r:id="rId12"/>
    <p:sldLayoutId id="2147483767" r:id="rId13"/>
    <p:sldLayoutId id="2147483768" r:id="rId14"/>
  </p:sldLayoutIdLst>
  <p:hf hdr="0" ftr="0"/>
  <p:txStyles>
    <p:titleStyle>
      <a:lvl1pPr marL="0" marR="0" indent="0" algn="l" defTabSz="457189" rtl="0" eaLnBrk="1" fontAlgn="auto" latinLnBrk="0" hangingPunct="1">
        <a:lnSpc>
          <a:spcPct val="100000"/>
        </a:lnSpc>
        <a:spcBef>
          <a:spcPct val="0"/>
        </a:spcBef>
        <a:spcAft>
          <a:spcPts val="0"/>
        </a:spcAft>
        <a:buClrTx/>
        <a:buSzTx/>
        <a:buFontTx/>
        <a:buNone/>
        <a:tabLst/>
        <a:defRPr sz="2400" b="0" i="0" kern="1200">
          <a:solidFill>
            <a:srgbClr val="254776"/>
          </a:solidFill>
          <a:latin typeface="Arial" charset="0"/>
          <a:ea typeface="+mj-ea"/>
          <a:cs typeface="+mj-cs"/>
        </a:defRPr>
      </a:lvl1pPr>
    </p:titleStyle>
    <p:bodyStyle>
      <a:lvl1pPr marL="285750" indent="-285750" algn="l" defTabSz="457189" rtl="0" eaLnBrk="1" latinLnBrk="0" hangingPunct="1">
        <a:lnSpc>
          <a:spcPct val="100000"/>
        </a:lnSpc>
        <a:spcBef>
          <a:spcPts val="0"/>
        </a:spcBef>
        <a:spcAft>
          <a:spcPts val="800"/>
        </a:spcAft>
        <a:buClr>
          <a:srgbClr val="254776"/>
        </a:buClr>
        <a:buFont typeface="Arial" panose="020B0604020202020204" pitchFamily="34" charset="0"/>
        <a:buChar char="•"/>
        <a:defRPr sz="1800" b="0" i="0" kern="1200">
          <a:solidFill>
            <a:srgbClr val="464F55"/>
          </a:solidFill>
          <a:latin typeface="Arial" charset="0"/>
          <a:ea typeface="+mn-ea"/>
          <a:cs typeface="+mn-cs"/>
        </a:defRPr>
      </a:lvl1pPr>
      <a:lvl2pPr marL="646934" indent="-285744" algn="l" defTabSz="457189" rtl="0" eaLnBrk="1" latinLnBrk="0" hangingPunct="1">
        <a:lnSpc>
          <a:spcPct val="100000"/>
        </a:lnSpc>
        <a:spcBef>
          <a:spcPts val="0"/>
        </a:spcBef>
        <a:spcAft>
          <a:spcPts val="800"/>
        </a:spcAft>
        <a:buClr>
          <a:srgbClr val="254776"/>
        </a:buClr>
        <a:buSzPct val="65000"/>
        <a:buFont typeface="Courier New" panose="02070309020205020404" pitchFamily="49" charset="0"/>
        <a:buChar char="o"/>
        <a:defRPr sz="1800" b="0" i="0" kern="1200">
          <a:solidFill>
            <a:schemeClr val="tx1"/>
          </a:solidFill>
          <a:latin typeface="Arial" charset="0"/>
          <a:ea typeface="+mn-ea"/>
          <a:cs typeface="+mn-cs"/>
        </a:defRPr>
      </a:lvl2pPr>
      <a:lvl3pPr marL="902977" indent="-228594" algn="l" defTabSz="457189" rtl="0" eaLnBrk="1" latinLnBrk="0" hangingPunct="1">
        <a:lnSpc>
          <a:spcPct val="100000"/>
        </a:lnSpc>
        <a:spcBef>
          <a:spcPts val="0"/>
        </a:spcBef>
        <a:spcAft>
          <a:spcPts val="800"/>
        </a:spcAft>
        <a:buClr>
          <a:schemeClr val="tx1">
            <a:lumMod val="60000"/>
            <a:lumOff val="40000"/>
          </a:schemeClr>
        </a:buClr>
        <a:buFont typeface="Arial"/>
        <a:buChar char="•"/>
        <a:defRPr sz="1800" b="0" i="0" kern="1200">
          <a:solidFill>
            <a:schemeClr val="tx1"/>
          </a:solidFill>
          <a:latin typeface="Arial" charset="0"/>
          <a:ea typeface="+mn-ea"/>
          <a:cs typeface="+mn-cs"/>
        </a:defRPr>
      </a:lvl3pPr>
      <a:lvl4pPr marL="1168171" indent="-228594" algn="l" defTabSz="457189" rtl="0" eaLnBrk="1" latinLnBrk="0" hangingPunct="1">
        <a:lnSpc>
          <a:spcPct val="100000"/>
        </a:lnSpc>
        <a:spcBef>
          <a:spcPts val="0"/>
        </a:spcBef>
        <a:spcAft>
          <a:spcPts val="800"/>
        </a:spcAft>
        <a:buClr>
          <a:schemeClr val="tx1">
            <a:lumMod val="60000"/>
            <a:lumOff val="40000"/>
          </a:schemeClr>
        </a:buClr>
        <a:buSzPct val="65000"/>
        <a:buFont typeface="Courier New" panose="02070309020205020404" pitchFamily="49" charset="0"/>
        <a:buChar char="o"/>
        <a:defRPr sz="1800" b="0" i="0" kern="1200">
          <a:solidFill>
            <a:schemeClr val="tx1"/>
          </a:solidFill>
          <a:latin typeface="Arial" charset="0"/>
          <a:ea typeface="+mn-ea"/>
          <a:cs typeface="+mn-cs"/>
        </a:defRPr>
      </a:lvl4pPr>
      <a:lvl5pPr marL="1433364" indent="-228594" algn="l" defTabSz="457189" rtl="0" eaLnBrk="1" latinLnBrk="0" hangingPunct="1">
        <a:lnSpc>
          <a:spcPct val="100000"/>
        </a:lnSpc>
        <a:spcBef>
          <a:spcPts val="0"/>
        </a:spcBef>
        <a:spcAft>
          <a:spcPts val="800"/>
        </a:spcAft>
        <a:buClr>
          <a:schemeClr val="tx1">
            <a:lumMod val="60000"/>
            <a:lumOff val="40000"/>
          </a:schemeClr>
        </a:buClr>
        <a:buFont typeface="Arial" panose="020B0604020202020204" pitchFamily="34" charset="0"/>
        <a:buChar char="•"/>
        <a:defRPr sz="1800" b="0" i="0" kern="1200">
          <a:solidFill>
            <a:schemeClr val="tx1"/>
          </a:solidFill>
          <a:latin typeface="Arial" charset="0"/>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emf"/><Relationship Id="rId1" Type="http://schemas.openxmlformats.org/officeDocument/2006/relationships/slideLayout" Target="../slideLayouts/slideLayout20.xml"/><Relationship Id="rId6" Type="http://schemas.openxmlformats.org/officeDocument/2006/relationships/image" Target="../media/image37.emf"/><Relationship Id="rId5" Type="http://schemas.openxmlformats.org/officeDocument/2006/relationships/image" Target="../media/image36.png"/><Relationship Id="rId4" Type="http://schemas.openxmlformats.org/officeDocument/2006/relationships/image" Target="../media/image3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180AE8-DAAC-CBEF-26BE-1120122DD8AF}"/>
              </a:ext>
            </a:extLst>
          </p:cNvPr>
          <p:cNvSpPr>
            <a:spLocks noGrp="1"/>
          </p:cNvSpPr>
          <p:nvPr>
            <p:ph type="title"/>
          </p:nvPr>
        </p:nvSpPr>
        <p:spPr/>
        <p:txBody>
          <a:bodyPr/>
          <a:lstStyle/>
          <a:p>
            <a:r>
              <a:rPr lang="en-US" dirty="0"/>
              <a:t>Conclusion</a:t>
            </a:r>
            <a:endParaRPr lang="en-US" dirty="0">
              <a:solidFill>
                <a:srgbClr val="FF0000"/>
              </a:solidFill>
            </a:endParaRPr>
          </a:p>
        </p:txBody>
      </p:sp>
      <p:sp>
        <p:nvSpPr>
          <p:cNvPr id="3" name="Slide Number Placeholder 2">
            <a:extLst>
              <a:ext uri="{FF2B5EF4-FFF2-40B4-BE49-F238E27FC236}">
                <a16:creationId xmlns:a16="http://schemas.microsoft.com/office/drawing/2014/main" id="{F6723AF8-84DE-F24D-FC1A-A7558CE28FD6}"/>
              </a:ext>
            </a:extLst>
          </p:cNvPr>
          <p:cNvSpPr>
            <a:spLocks noGrp="1"/>
          </p:cNvSpPr>
          <p:nvPr>
            <p:ph type="sldNum" sz="quarter" idx="4"/>
          </p:nvPr>
        </p:nvSpPr>
        <p:spPr/>
        <p:txBody>
          <a:bodyPr/>
          <a:lstStyle/>
          <a:p>
            <a:fld id="{E2CB33EA-91D6-F140-A440-0A130B2A34DE}" type="slidenum">
              <a:rPr lang="en-US" smtClean="0"/>
              <a:pPr/>
              <a:t>1</a:t>
            </a:fld>
            <a:endParaRPr lang="en-US" dirty="0"/>
          </a:p>
        </p:txBody>
      </p:sp>
      <p:sp>
        <p:nvSpPr>
          <p:cNvPr id="4" name="TextBox 3">
            <a:extLst>
              <a:ext uri="{FF2B5EF4-FFF2-40B4-BE49-F238E27FC236}">
                <a16:creationId xmlns:a16="http://schemas.microsoft.com/office/drawing/2014/main" id="{C358955F-4DDD-A77C-1834-F4E150F558DC}"/>
              </a:ext>
            </a:extLst>
          </p:cNvPr>
          <p:cNvSpPr txBox="1"/>
          <p:nvPr/>
        </p:nvSpPr>
        <p:spPr>
          <a:xfrm>
            <a:off x="343361" y="1314657"/>
            <a:ext cx="11505278" cy="4801314"/>
          </a:xfrm>
          <a:prstGeom prst="rect">
            <a:avLst/>
          </a:prstGeom>
          <a:noFill/>
        </p:spPr>
        <p:txBody>
          <a:bodyPr wrap="square" rtlCol="0">
            <a:spAutoFit/>
          </a:bodyPr>
          <a:lstStyle/>
          <a:p>
            <a:r>
              <a:rPr lang="en-CA" sz="1800" dirty="0">
                <a:latin typeface="Arial" panose="020B0604020202020204" pitchFamily="34" charset="0"/>
                <a:ea typeface="Times New Roman" panose="02020603050405020304" pitchFamily="18" charset="0"/>
                <a:cs typeface="Arial" panose="020B0604020202020204" pitchFamily="34" charset="0"/>
              </a:rPr>
              <a:t>As the Global Evidence Commission celebrates what we collectively achieved and passes the baton to others seeking to improve the use of evidence to address societal challenges, </a:t>
            </a:r>
            <a:r>
              <a:rPr lang="en-CA" sz="1800" dirty="0">
                <a:effectLst/>
                <a:latin typeface="Arial" panose="020B0604020202020204" pitchFamily="34" charset="0"/>
                <a:ea typeface="Times New Roman" panose="02020603050405020304" pitchFamily="18" charset="0"/>
                <a:cs typeface="Arial" panose="020B0604020202020204" pitchFamily="34" charset="0"/>
              </a:rPr>
              <a:t>we encourage you to get involved</a:t>
            </a: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r>
              <a:rPr lang="en-CA" sz="1800" dirty="0">
                <a:latin typeface="Arial" panose="020B0604020202020204" pitchFamily="34" charset="0"/>
                <a:ea typeface="Times New Roman" panose="02020603050405020304" pitchFamily="18" charset="0"/>
                <a:cs typeface="Arial" panose="020B0604020202020204" pitchFamily="34" charset="0"/>
              </a:rPr>
              <a:t>							</a:t>
            </a:r>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endParaRPr lang="en-CA" sz="1800" dirty="0">
              <a:effectLst/>
              <a:latin typeface="Arial" panose="020B0604020202020204" pitchFamily="34" charset="0"/>
              <a:ea typeface="Times New Roman" panose="02020603050405020304" pitchFamily="18" charset="0"/>
              <a:cs typeface="Arial" panose="020B0604020202020204" pitchFamily="34" charset="0"/>
            </a:endParaRP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 </a:t>
            </a:r>
          </a:p>
          <a:p>
            <a:endParaRPr lang="en-CA" sz="1800" dirty="0">
              <a:latin typeface="Arial" panose="020B0604020202020204" pitchFamily="34" charset="0"/>
              <a:ea typeface="Times New Roman" panose="02020603050405020304" pitchFamily="18" charset="0"/>
              <a:cs typeface="Arial" panose="020B0604020202020204" pitchFamily="34" charset="0"/>
            </a:endParaRPr>
          </a:p>
          <a:p>
            <a:r>
              <a:rPr lang="en-CA" sz="1800" dirty="0">
                <a:effectLst/>
                <a:latin typeface="Arial" panose="020B0604020202020204" pitchFamily="34" charset="0"/>
                <a:ea typeface="Times New Roman" panose="02020603050405020304" pitchFamily="18" charset="0"/>
                <a:cs typeface="Arial" panose="020B0604020202020204" pitchFamily="34" charset="0"/>
              </a:rPr>
              <a:t>We also encourage you to continue to draw on the insights from report 2022 and updates 2023, 2024 and 2025</a:t>
            </a:r>
          </a:p>
        </p:txBody>
      </p:sp>
      <p:pic>
        <p:nvPicPr>
          <p:cNvPr id="30" name="Picture 29">
            <a:extLst>
              <a:ext uri="{FF2B5EF4-FFF2-40B4-BE49-F238E27FC236}">
                <a16:creationId xmlns:a16="http://schemas.microsoft.com/office/drawing/2014/main" id="{3354E58C-0B96-948F-BB3E-591E57997608}"/>
              </a:ext>
            </a:extLst>
          </p:cNvPr>
          <p:cNvPicPr>
            <a:picLocks noChangeAspect="1"/>
          </p:cNvPicPr>
          <p:nvPr/>
        </p:nvPicPr>
        <p:blipFill>
          <a:blip r:embed="rId2">
            <a:alphaModFix amt="70000"/>
          </a:blip>
          <a:stretch>
            <a:fillRect/>
          </a:stretch>
        </p:blipFill>
        <p:spPr>
          <a:xfrm>
            <a:off x="343361" y="2169032"/>
            <a:ext cx="4698869" cy="860950"/>
          </a:xfrm>
          <a:prstGeom prst="rect">
            <a:avLst/>
          </a:prstGeom>
        </p:spPr>
      </p:pic>
      <p:grpSp>
        <p:nvGrpSpPr>
          <p:cNvPr id="31" name="Group 30">
            <a:extLst>
              <a:ext uri="{FF2B5EF4-FFF2-40B4-BE49-F238E27FC236}">
                <a16:creationId xmlns:a16="http://schemas.microsoft.com/office/drawing/2014/main" id="{F345D7AE-D1D4-2DC0-5F9D-67F2A721A9A9}"/>
              </a:ext>
            </a:extLst>
          </p:cNvPr>
          <p:cNvGrpSpPr/>
          <p:nvPr/>
        </p:nvGrpSpPr>
        <p:grpSpPr>
          <a:xfrm>
            <a:off x="387367" y="2172845"/>
            <a:ext cx="810042" cy="828000"/>
            <a:chOff x="6046400" y="1267766"/>
            <a:chExt cx="867191" cy="867191"/>
          </a:xfrm>
        </p:grpSpPr>
        <p:sp>
          <p:nvSpPr>
            <p:cNvPr id="32" name="Oval 31">
              <a:extLst>
                <a:ext uri="{FF2B5EF4-FFF2-40B4-BE49-F238E27FC236}">
                  <a16:creationId xmlns:a16="http://schemas.microsoft.com/office/drawing/2014/main" id="{C285A406-95FD-4F58-48D2-4F110849B879}"/>
                </a:ext>
              </a:extLst>
            </p:cNvPr>
            <p:cNvSpPr/>
            <p:nvPr/>
          </p:nvSpPr>
          <p:spPr>
            <a:xfrm>
              <a:off x="6070865" y="1304422"/>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3" name="Picture 32" descr="Icon&#10;&#10;Description automatically generated">
              <a:extLst>
                <a:ext uri="{FF2B5EF4-FFF2-40B4-BE49-F238E27FC236}">
                  <a16:creationId xmlns:a16="http://schemas.microsoft.com/office/drawing/2014/main" id="{BE183002-1E8A-0755-6719-7AD0AF4655B9}"/>
                </a:ext>
              </a:extLst>
            </p:cNvPr>
            <p:cNvPicPr>
              <a:picLocks noChangeAspect="1"/>
            </p:cNvPicPr>
            <p:nvPr/>
          </p:nvPicPr>
          <p:blipFill>
            <a:blip r:embed="rId3" cstate="email">
              <a:alphaModFix amt="70000"/>
              <a:extLst>
                <a:ext uri="{28A0092B-C50C-407E-A947-70E740481C1C}">
                  <a14:useLocalDpi xmlns:a14="http://schemas.microsoft.com/office/drawing/2010/main"/>
                </a:ext>
              </a:extLst>
            </a:blip>
            <a:stretch>
              <a:fillRect/>
            </a:stretch>
          </p:blipFill>
          <p:spPr>
            <a:xfrm>
              <a:off x="6046400" y="1267766"/>
              <a:ext cx="867191" cy="867191"/>
            </a:xfrm>
            <a:prstGeom prst="rect">
              <a:avLst/>
            </a:prstGeom>
          </p:spPr>
        </p:pic>
      </p:grpSp>
      <p:pic>
        <p:nvPicPr>
          <p:cNvPr id="34" name="Picture 33">
            <a:extLst>
              <a:ext uri="{FF2B5EF4-FFF2-40B4-BE49-F238E27FC236}">
                <a16:creationId xmlns:a16="http://schemas.microsoft.com/office/drawing/2014/main" id="{858C7522-5D1C-528C-B8EA-51270379F294}"/>
              </a:ext>
            </a:extLst>
          </p:cNvPr>
          <p:cNvPicPr>
            <a:picLocks noChangeAspect="1"/>
          </p:cNvPicPr>
          <p:nvPr/>
        </p:nvPicPr>
        <p:blipFill>
          <a:blip r:embed="rId4">
            <a:alphaModFix amt="70000"/>
          </a:blip>
          <a:stretch>
            <a:fillRect/>
          </a:stretch>
        </p:blipFill>
        <p:spPr>
          <a:xfrm>
            <a:off x="792388" y="3354286"/>
            <a:ext cx="3967522" cy="860950"/>
          </a:xfrm>
          <a:prstGeom prst="rect">
            <a:avLst/>
          </a:prstGeom>
        </p:spPr>
      </p:pic>
      <p:grpSp>
        <p:nvGrpSpPr>
          <p:cNvPr id="35" name="Group 34">
            <a:extLst>
              <a:ext uri="{FF2B5EF4-FFF2-40B4-BE49-F238E27FC236}">
                <a16:creationId xmlns:a16="http://schemas.microsoft.com/office/drawing/2014/main" id="{0081A2AA-A402-F004-A58F-2B262487474E}"/>
              </a:ext>
            </a:extLst>
          </p:cNvPr>
          <p:cNvGrpSpPr/>
          <p:nvPr/>
        </p:nvGrpSpPr>
        <p:grpSpPr>
          <a:xfrm>
            <a:off x="448191" y="3365753"/>
            <a:ext cx="808287" cy="826206"/>
            <a:chOff x="6914218" y="2244051"/>
            <a:chExt cx="865312" cy="865312"/>
          </a:xfrm>
        </p:grpSpPr>
        <p:sp>
          <p:nvSpPr>
            <p:cNvPr id="36" name="Oval 35">
              <a:extLst>
                <a:ext uri="{FF2B5EF4-FFF2-40B4-BE49-F238E27FC236}">
                  <a16:creationId xmlns:a16="http://schemas.microsoft.com/office/drawing/2014/main" id="{257713B4-8BA2-A90C-028A-4CC6EC00677D}"/>
                </a:ext>
              </a:extLst>
            </p:cNvPr>
            <p:cNvSpPr/>
            <p:nvPr/>
          </p:nvSpPr>
          <p:spPr>
            <a:xfrm>
              <a:off x="6948455" y="2282949"/>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37" name="Picture 36" descr="A picture containing icon&#10;&#10;Description automatically generated">
              <a:extLst>
                <a:ext uri="{FF2B5EF4-FFF2-40B4-BE49-F238E27FC236}">
                  <a16:creationId xmlns:a16="http://schemas.microsoft.com/office/drawing/2014/main" id="{2D1D9890-9952-F810-CD2D-38F8CE9CAE4D}"/>
                </a:ext>
              </a:extLst>
            </p:cNvPr>
            <p:cNvPicPr>
              <a:picLocks noChangeAspect="1"/>
            </p:cNvPicPr>
            <p:nvPr/>
          </p:nvPicPr>
          <p:blipFill>
            <a:blip r:embed="rId5" cstate="email">
              <a:alphaModFix amt="70000"/>
              <a:extLst>
                <a:ext uri="{28A0092B-C50C-407E-A947-70E740481C1C}">
                  <a14:useLocalDpi xmlns:a14="http://schemas.microsoft.com/office/drawing/2010/main"/>
                </a:ext>
              </a:extLst>
            </a:blip>
            <a:stretch>
              <a:fillRect/>
            </a:stretch>
          </p:blipFill>
          <p:spPr>
            <a:xfrm>
              <a:off x="6914218" y="2244051"/>
              <a:ext cx="865312" cy="865312"/>
            </a:xfrm>
            <a:prstGeom prst="rect">
              <a:avLst/>
            </a:prstGeom>
          </p:spPr>
        </p:pic>
      </p:grpSp>
      <p:pic>
        <p:nvPicPr>
          <p:cNvPr id="38" name="Picture 37">
            <a:extLst>
              <a:ext uri="{FF2B5EF4-FFF2-40B4-BE49-F238E27FC236}">
                <a16:creationId xmlns:a16="http://schemas.microsoft.com/office/drawing/2014/main" id="{20F6C8B6-534F-D543-C914-263DBDBF5D9D}"/>
              </a:ext>
            </a:extLst>
          </p:cNvPr>
          <p:cNvPicPr>
            <a:picLocks noChangeAspect="1"/>
          </p:cNvPicPr>
          <p:nvPr/>
        </p:nvPicPr>
        <p:blipFill>
          <a:blip r:embed="rId6">
            <a:alphaModFix amt="70000"/>
          </a:blip>
          <a:stretch>
            <a:fillRect/>
          </a:stretch>
        </p:blipFill>
        <p:spPr>
          <a:xfrm>
            <a:off x="850075" y="4455021"/>
            <a:ext cx="3743489" cy="860950"/>
          </a:xfrm>
          <a:prstGeom prst="rect">
            <a:avLst/>
          </a:prstGeom>
        </p:spPr>
      </p:pic>
      <p:grpSp>
        <p:nvGrpSpPr>
          <p:cNvPr id="39" name="Group 38">
            <a:extLst>
              <a:ext uri="{FF2B5EF4-FFF2-40B4-BE49-F238E27FC236}">
                <a16:creationId xmlns:a16="http://schemas.microsoft.com/office/drawing/2014/main" id="{BA2835E5-8C33-4A3D-276D-EBE4B1C3F4A3}"/>
              </a:ext>
            </a:extLst>
          </p:cNvPr>
          <p:cNvGrpSpPr/>
          <p:nvPr/>
        </p:nvGrpSpPr>
        <p:grpSpPr>
          <a:xfrm>
            <a:off x="448191" y="4452535"/>
            <a:ext cx="808287" cy="826206"/>
            <a:chOff x="5827319" y="2975790"/>
            <a:chExt cx="865312" cy="865312"/>
          </a:xfrm>
        </p:grpSpPr>
        <p:sp>
          <p:nvSpPr>
            <p:cNvPr id="40" name="Oval 39">
              <a:extLst>
                <a:ext uri="{FF2B5EF4-FFF2-40B4-BE49-F238E27FC236}">
                  <a16:creationId xmlns:a16="http://schemas.microsoft.com/office/drawing/2014/main" id="{F0FACC25-FF87-5465-5780-F81592B9B139}"/>
                </a:ext>
              </a:extLst>
            </p:cNvPr>
            <p:cNvSpPr/>
            <p:nvPr/>
          </p:nvSpPr>
          <p:spPr>
            <a:xfrm>
              <a:off x="5863975" y="3012446"/>
              <a:ext cx="792000" cy="792000"/>
            </a:xfrm>
            <a:prstGeom prst="ellipse">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p>
          </p:txBody>
        </p:sp>
        <p:pic>
          <p:nvPicPr>
            <p:cNvPr id="41" name="Picture 40" descr="Icon&#10;&#10;Description automatically generated">
              <a:extLst>
                <a:ext uri="{FF2B5EF4-FFF2-40B4-BE49-F238E27FC236}">
                  <a16:creationId xmlns:a16="http://schemas.microsoft.com/office/drawing/2014/main" id="{29389A20-5C9A-1B89-87E0-B63F08E2E3F1}"/>
                </a:ext>
              </a:extLst>
            </p:cNvPr>
            <p:cNvPicPr>
              <a:picLocks noChangeAspect="1"/>
            </p:cNvPicPr>
            <p:nvPr/>
          </p:nvPicPr>
          <p:blipFill>
            <a:blip r:embed="rId7" cstate="email">
              <a:alphaModFix amt="70000"/>
              <a:extLst>
                <a:ext uri="{28A0092B-C50C-407E-A947-70E740481C1C}">
                  <a14:useLocalDpi xmlns:a14="http://schemas.microsoft.com/office/drawing/2010/main"/>
                </a:ext>
              </a:extLst>
            </a:blip>
            <a:stretch>
              <a:fillRect/>
            </a:stretch>
          </p:blipFill>
          <p:spPr>
            <a:xfrm>
              <a:off x="5827319" y="2975790"/>
              <a:ext cx="865312" cy="865312"/>
            </a:xfrm>
            <a:prstGeom prst="rect">
              <a:avLst/>
            </a:prstGeom>
          </p:spPr>
        </p:pic>
      </p:grpSp>
      <p:sp>
        <p:nvSpPr>
          <p:cNvPr id="42" name="TextBox 41">
            <a:extLst>
              <a:ext uri="{FF2B5EF4-FFF2-40B4-BE49-F238E27FC236}">
                <a16:creationId xmlns:a16="http://schemas.microsoft.com/office/drawing/2014/main" id="{73F82ABA-CA1D-138D-0F02-9FC1081F78C3}"/>
              </a:ext>
            </a:extLst>
          </p:cNvPr>
          <p:cNvSpPr txBox="1"/>
          <p:nvPr/>
        </p:nvSpPr>
        <p:spPr>
          <a:xfrm>
            <a:off x="-194742" y="2310917"/>
            <a:ext cx="6231466" cy="553998"/>
          </a:xfrm>
          <a:prstGeom prst="rect">
            <a:avLst/>
          </a:prstGeom>
          <a:noFill/>
        </p:spPr>
        <p:txBody>
          <a:bodyPr wrap="square">
            <a:spAutoFit/>
          </a:bodyPr>
          <a:lstStyle/>
          <a:p>
            <a:pPr marL="1396970" lvl="2">
              <a:defRPr/>
            </a:pPr>
            <a:r>
              <a:rPr kumimoji="0" 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Formalize and strengthen national </a:t>
            </a:r>
          </a:p>
          <a:p>
            <a:pPr marL="1396970" lvl="2">
              <a:defRPr/>
            </a:pPr>
            <a:r>
              <a:rPr kumimoji="0" 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(and local) evidence-support systems</a:t>
            </a:r>
            <a:endParaRPr lang="en-US" sz="1500" dirty="0"/>
          </a:p>
        </p:txBody>
      </p:sp>
      <p:sp>
        <p:nvSpPr>
          <p:cNvPr id="43" name="TextBox 42">
            <a:extLst>
              <a:ext uri="{FF2B5EF4-FFF2-40B4-BE49-F238E27FC236}">
                <a16:creationId xmlns:a16="http://schemas.microsoft.com/office/drawing/2014/main" id="{A8173EBD-10F5-7B4E-05AA-35714596C85E}"/>
              </a:ext>
            </a:extLst>
          </p:cNvPr>
          <p:cNvSpPr txBox="1"/>
          <p:nvPr/>
        </p:nvSpPr>
        <p:spPr>
          <a:xfrm>
            <a:off x="-130259" y="3481660"/>
            <a:ext cx="6231466" cy="553998"/>
          </a:xfrm>
          <a:prstGeom prst="rect">
            <a:avLst/>
          </a:prstGeom>
          <a:noFill/>
        </p:spPr>
        <p:txBody>
          <a:bodyPr wrap="square">
            <a:spAutoFit/>
          </a:bodyPr>
          <a:lstStyle/>
          <a:p>
            <a:pPr marL="1396970" lvl="2">
              <a:defRPr/>
            </a:pPr>
            <a:r>
              <a:rPr kumimoji="0" 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Enhance and leverage the global</a:t>
            </a:r>
          </a:p>
          <a:p>
            <a:pPr marL="1396970" lvl="2">
              <a:defRPr/>
            </a:pPr>
            <a:r>
              <a:rPr lang="en-US" sz="1500" dirty="0">
                <a:solidFill>
                  <a:srgbClr val="254776"/>
                </a:solidFill>
                <a:latin typeface="Arial" panose="020B0604020202020204" pitchFamily="34" charset="0"/>
                <a:cs typeface="Arial" panose="020B0604020202020204" pitchFamily="34" charset="0"/>
              </a:rPr>
              <a:t>evidence architecture</a:t>
            </a:r>
            <a:endParaRPr lang="en-US" sz="1500" dirty="0"/>
          </a:p>
        </p:txBody>
      </p:sp>
      <p:sp>
        <p:nvSpPr>
          <p:cNvPr id="44" name="TextBox 43">
            <a:extLst>
              <a:ext uri="{FF2B5EF4-FFF2-40B4-BE49-F238E27FC236}">
                <a16:creationId xmlns:a16="http://schemas.microsoft.com/office/drawing/2014/main" id="{472D3E86-8918-9DED-F178-68DA84A5AA3C}"/>
              </a:ext>
            </a:extLst>
          </p:cNvPr>
          <p:cNvSpPr txBox="1"/>
          <p:nvPr/>
        </p:nvSpPr>
        <p:spPr>
          <a:xfrm>
            <a:off x="-133920" y="4628947"/>
            <a:ext cx="6231466" cy="553998"/>
          </a:xfrm>
          <a:prstGeom prst="rect">
            <a:avLst/>
          </a:prstGeom>
          <a:noFill/>
        </p:spPr>
        <p:txBody>
          <a:bodyPr wrap="square">
            <a:spAutoFit/>
          </a:bodyPr>
          <a:lstStyle/>
          <a:p>
            <a:pPr marL="1396970" lvl="2">
              <a:defRPr/>
            </a:pPr>
            <a:r>
              <a:rPr kumimoji="0" 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Put evidence at the </a:t>
            </a:r>
            <a:r>
              <a:rPr kumimoji="0" lang="en-US" sz="1500" b="0" i="0" u="none" strike="noStrike" kern="1200" cap="none" spc="0" normalizeH="0" baseline="0" noProof="0" dirty="0" err="1">
                <a:ln>
                  <a:noFill/>
                </a:ln>
                <a:solidFill>
                  <a:srgbClr val="254776"/>
                </a:solidFill>
                <a:effectLst/>
                <a:uLnTx/>
                <a:uFillTx/>
                <a:latin typeface="Arial" panose="020B0604020202020204" pitchFamily="34" charset="0"/>
                <a:ea typeface="+mn-ea"/>
                <a:cs typeface="Arial" panose="020B0604020202020204" pitchFamily="34" charset="0"/>
              </a:rPr>
              <a:t>centre</a:t>
            </a:r>
            <a:r>
              <a:rPr kumimoji="0" lang="en-US" sz="1500" b="0" i="0" u="none" strike="noStrike" kern="1200" cap="none" spc="0" normalizeH="0" baseline="0" noProof="0" dirty="0">
                <a:ln>
                  <a:noFill/>
                </a:ln>
                <a:solidFill>
                  <a:srgbClr val="254776"/>
                </a:solidFill>
                <a:effectLst/>
                <a:uLnTx/>
                <a:uFillTx/>
                <a:latin typeface="Arial" panose="020B0604020202020204" pitchFamily="34" charset="0"/>
                <a:ea typeface="+mn-ea"/>
                <a:cs typeface="Arial" panose="020B0604020202020204" pitchFamily="34" charset="0"/>
              </a:rPr>
              <a:t> of</a:t>
            </a:r>
          </a:p>
          <a:p>
            <a:pPr marL="1396970" lvl="2">
              <a:defRPr/>
            </a:pPr>
            <a:r>
              <a:rPr lang="en-US" sz="1500" dirty="0">
                <a:solidFill>
                  <a:srgbClr val="254776"/>
                </a:solidFill>
                <a:latin typeface="Arial" panose="020B0604020202020204" pitchFamily="34" charset="0"/>
                <a:cs typeface="Arial" panose="020B0604020202020204" pitchFamily="34" charset="0"/>
              </a:rPr>
              <a:t>everyday life</a:t>
            </a:r>
            <a:endParaRPr lang="en-US" sz="1500" dirty="0"/>
          </a:p>
        </p:txBody>
      </p:sp>
      <p:sp>
        <p:nvSpPr>
          <p:cNvPr id="46" name="TextBox 45">
            <a:extLst>
              <a:ext uri="{FF2B5EF4-FFF2-40B4-BE49-F238E27FC236}">
                <a16:creationId xmlns:a16="http://schemas.microsoft.com/office/drawing/2014/main" id="{0EAF5697-0025-BAC3-B404-CE47F641DDAB}"/>
              </a:ext>
            </a:extLst>
          </p:cNvPr>
          <p:cNvSpPr txBox="1"/>
          <p:nvPr/>
        </p:nvSpPr>
        <p:spPr>
          <a:xfrm>
            <a:off x="4626047" y="2250835"/>
            <a:ext cx="7395829" cy="1015663"/>
          </a:xfrm>
          <a:prstGeom prst="rect">
            <a:avLst/>
          </a:prstGeom>
          <a:noFill/>
        </p:spPr>
        <p:txBody>
          <a:bodyPr wrap="square" rtlCol="0">
            <a:spAutoFit/>
          </a:bodyPr>
          <a:lstStyle/>
          <a:p>
            <a:pPr marL="285750" indent="-285750">
              <a:buFont typeface="Wingdings" pitchFamily="2" charset="2"/>
              <a:buChar char="Ø"/>
            </a:pPr>
            <a:r>
              <a:rPr lang="en-CA" sz="1500" dirty="0">
                <a:effectLst/>
                <a:latin typeface="Arial" panose="020B0604020202020204" pitchFamily="34" charset="0"/>
                <a:ea typeface="Times New Roman" panose="02020603050405020304" pitchFamily="18" charset="0"/>
                <a:cs typeface="Arial" panose="020B0604020202020204" pitchFamily="34" charset="0"/>
              </a:rPr>
              <a:t>Continue to advocate for </a:t>
            </a:r>
            <a:r>
              <a:rPr lang="en-US" sz="1500" dirty="0">
                <a:effectLst/>
                <a:latin typeface="Arial" panose="020B0604020202020204" pitchFamily="34" charset="0"/>
                <a:ea typeface="Times New Roman" panose="02020603050405020304" pitchFamily="18" charset="0"/>
                <a:cs typeface="Arial" panose="020B0604020202020204" pitchFamily="34" charset="0"/>
              </a:rPr>
              <a:t>formalizing and strengthen national (and local) evidence-support systems, including sustained commitments to scaled-up versions of the pilots of ultra-rapid evidence support and acting decisively based on the findings from rapid evidence-support system assessments</a:t>
            </a:r>
            <a:endParaRPr lang="en-CA" sz="15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7" name="TextBox 46">
            <a:extLst>
              <a:ext uri="{FF2B5EF4-FFF2-40B4-BE49-F238E27FC236}">
                <a16:creationId xmlns:a16="http://schemas.microsoft.com/office/drawing/2014/main" id="{CC61E3ED-9315-4766-49AB-6B769AFA2719}"/>
              </a:ext>
            </a:extLst>
          </p:cNvPr>
          <p:cNvSpPr txBox="1"/>
          <p:nvPr/>
        </p:nvSpPr>
        <p:spPr>
          <a:xfrm>
            <a:off x="4629708" y="3449062"/>
            <a:ext cx="7349877" cy="1015663"/>
          </a:xfrm>
          <a:prstGeom prst="rect">
            <a:avLst/>
          </a:prstGeom>
          <a:noFill/>
        </p:spPr>
        <p:txBody>
          <a:bodyPr wrap="square" rtlCol="0">
            <a:spAutoFit/>
          </a:bodyPr>
          <a:lstStyle/>
          <a:p>
            <a:pPr marL="285750" indent="-285750">
              <a:buFont typeface="Wingdings" pitchFamily="2" charset="2"/>
              <a:buChar char="Ø"/>
            </a:pPr>
            <a:r>
              <a:rPr lang="en-CA" sz="1500" dirty="0">
                <a:effectLst/>
                <a:latin typeface="Arial" panose="020B0604020202020204" pitchFamily="34" charset="0"/>
                <a:ea typeface="Times New Roman" panose="02020603050405020304" pitchFamily="18" charset="0"/>
                <a:cs typeface="Arial" panose="020B0604020202020204" pitchFamily="34" charset="0"/>
              </a:rPr>
              <a:t>Help to create the Evidence Synthesis Infrastructure Collaborative (ESIC), including following the planning process, providing feedback during the consultation windows, encouraging funders and other ‘interest holders’ in your country to become involved, and responding to funding calls</a:t>
            </a:r>
          </a:p>
        </p:txBody>
      </p:sp>
      <p:sp>
        <p:nvSpPr>
          <p:cNvPr id="48" name="TextBox 47">
            <a:extLst>
              <a:ext uri="{FF2B5EF4-FFF2-40B4-BE49-F238E27FC236}">
                <a16:creationId xmlns:a16="http://schemas.microsoft.com/office/drawing/2014/main" id="{ADEBBAC0-0217-BAC4-2AD4-5C4E6598F862}"/>
              </a:ext>
            </a:extLst>
          </p:cNvPr>
          <p:cNvSpPr txBox="1"/>
          <p:nvPr/>
        </p:nvSpPr>
        <p:spPr>
          <a:xfrm>
            <a:off x="4627443" y="4628947"/>
            <a:ext cx="7395828" cy="1015663"/>
          </a:xfrm>
          <a:prstGeom prst="rect">
            <a:avLst/>
          </a:prstGeom>
          <a:noFill/>
        </p:spPr>
        <p:txBody>
          <a:bodyPr wrap="square" rtlCol="0">
            <a:spAutoFit/>
          </a:bodyPr>
          <a:lstStyle/>
          <a:p>
            <a:pPr marL="285750" indent="-285750">
              <a:buFont typeface="Wingdings" pitchFamily="2" charset="2"/>
              <a:buChar char="Ø"/>
            </a:pPr>
            <a:r>
              <a:rPr lang="en-CA" sz="15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Support citizen-serving NGOs and citizen leaders to become active contributors to the evidence-support </a:t>
            </a:r>
            <a:r>
              <a:rPr lang="en-CA" sz="1500" dirty="0">
                <a:latin typeface="Arial" panose="020B0604020202020204" pitchFamily="34" charset="0"/>
                <a:ea typeface="Times New Roman" panose="02020603050405020304" pitchFamily="18" charset="0"/>
                <a:cs typeface="Arial" panose="020B0604020202020204" pitchFamily="34" charset="0"/>
                <a:sym typeface="Wingdings" pitchFamily="2" charset="2"/>
              </a:rPr>
              <a:t>systems in your </a:t>
            </a:r>
            <a:r>
              <a:rPr lang="en-CA" sz="15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rPr>
              <a:t>country, to the ESIC planning process and to what is created as a result of this process, and to ongoing efforts to put evidence at the centre of everyd</a:t>
            </a:r>
            <a:r>
              <a:rPr lang="en-CA" sz="1500" dirty="0">
                <a:latin typeface="Arial" panose="020B0604020202020204" pitchFamily="34" charset="0"/>
                <a:ea typeface="Times New Roman" panose="02020603050405020304" pitchFamily="18" charset="0"/>
                <a:cs typeface="Arial" panose="020B0604020202020204" pitchFamily="34" charset="0"/>
                <a:sym typeface="Wingdings" pitchFamily="2" charset="2"/>
              </a:rPr>
              <a:t>ay life</a:t>
            </a:r>
            <a:endParaRPr lang="en-CA" sz="1500" dirty="0">
              <a:effectLst/>
              <a:latin typeface="Arial" panose="020B0604020202020204" pitchFamily="34" charset="0"/>
              <a:ea typeface="Times New Roman" panose="02020603050405020304" pitchFamily="18" charset="0"/>
              <a:cs typeface="Arial" panose="020B0604020202020204" pitchFamily="34" charset="0"/>
              <a:sym typeface="Wingdings" pitchFamily="2" charset="2"/>
            </a:endParaRPr>
          </a:p>
        </p:txBody>
      </p:sp>
    </p:spTree>
    <p:extLst>
      <p:ext uri="{BB962C8B-B14F-4D97-AF65-F5344CB8AC3E}">
        <p14:creationId xmlns:p14="http://schemas.microsoft.com/office/powerpoint/2010/main" val="4153906623"/>
      </p:ext>
    </p:extLst>
  </p:cSld>
  <p:clrMapOvr>
    <a:masterClrMapping/>
  </p:clrMapOvr>
</p:sld>
</file>

<file path=ppt/theme/theme1.xml><?xml version="1.0" encoding="utf-8"?>
<a:theme xmlns:a="http://schemas.openxmlformats.org/drawingml/2006/main" name="RISE">
  <a:themeElements>
    <a:clrScheme name="RISE">
      <a:dk1>
        <a:srgbClr val="244776"/>
      </a:dk1>
      <a:lt1>
        <a:srgbClr val="FFFFFF"/>
      </a:lt1>
      <a:dk2>
        <a:srgbClr val="3F4349"/>
      </a:dk2>
      <a:lt2>
        <a:srgbClr val="E7E6E6"/>
      </a:lt2>
      <a:accent1>
        <a:srgbClr val="168DED"/>
      </a:accent1>
      <a:accent2>
        <a:srgbClr val="FEC134"/>
      </a:accent2>
      <a:accent3>
        <a:srgbClr val="FF3056"/>
      </a:accent3>
      <a:accent4>
        <a:srgbClr val="93E533"/>
      </a:accent4>
      <a:accent5>
        <a:srgbClr val="8FA3C6"/>
      </a:accent5>
      <a:accent6>
        <a:srgbClr val="8E979D"/>
      </a:accent6>
      <a:hlink>
        <a:srgbClr val="168DED"/>
      </a:hlink>
      <a:folHlink>
        <a:srgbClr val="0F62A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ESN-CA">
  <a:themeElements>
    <a:clrScheme name="ESN-CA">
      <a:dk1>
        <a:srgbClr val="244776"/>
      </a:dk1>
      <a:lt1>
        <a:srgbClr val="FFFFFF"/>
      </a:lt1>
      <a:dk2>
        <a:srgbClr val="3F4349"/>
      </a:dk2>
      <a:lt2>
        <a:srgbClr val="E7E6E6"/>
      </a:lt2>
      <a:accent1>
        <a:srgbClr val="0000FF"/>
      </a:accent1>
      <a:accent2>
        <a:srgbClr val="FAED23"/>
      </a:accent2>
      <a:accent3>
        <a:srgbClr val="FF0000"/>
      </a:accent3>
      <a:accent4>
        <a:srgbClr val="008F00"/>
      </a:accent4>
      <a:accent5>
        <a:srgbClr val="00EAFF"/>
      </a:accent5>
      <a:accent6>
        <a:srgbClr val="3F4349"/>
      </a:accent6>
      <a:hlink>
        <a:srgbClr val="0000FF"/>
      </a:hlink>
      <a:folHlink>
        <a:srgbClr val="00009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GCESC">
  <a:themeElements>
    <a:clrScheme name="GCESC">
      <a:dk1>
        <a:srgbClr val="244776"/>
      </a:dk1>
      <a:lt1>
        <a:srgbClr val="FFFFFF"/>
      </a:lt1>
      <a:dk2>
        <a:srgbClr val="000000"/>
      </a:dk2>
      <a:lt2>
        <a:srgbClr val="E7E6E6"/>
      </a:lt2>
      <a:accent1>
        <a:srgbClr val="93D8E9"/>
      </a:accent1>
      <a:accent2>
        <a:srgbClr val="FEC057"/>
      </a:accent2>
      <a:accent3>
        <a:srgbClr val="CC76A6"/>
      </a:accent3>
      <a:accent4>
        <a:srgbClr val="99CC66"/>
      </a:accent4>
      <a:accent5>
        <a:srgbClr val="6699CC"/>
      </a:accent5>
      <a:accent6>
        <a:srgbClr val="244776"/>
      </a:accent6>
      <a:hlink>
        <a:srgbClr val="939BA2"/>
      </a:hlink>
      <a:folHlink>
        <a:srgbClr val="DADFE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599eec1d-e27c-4128-92a4-19001b8afe14">
      <Terms xmlns="http://schemas.microsoft.com/office/infopath/2007/PartnerControls"/>
    </lcf76f155ced4ddcb4097134ff3c332f>
    <TaxCatchAll xmlns="0408fcbc-2e10-4461-bee0-724c01b46ae9"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EB10FA45183884EB94F15345AAEEF19" ma:contentTypeVersion="15" ma:contentTypeDescription="Create a new document." ma:contentTypeScope="" ma:versionID="1c4e017a1f7c53728c03e216885bf0bb">
  <xsd:schema xmlns:xsd="http://www.w3.org/2001/XMLSchema" xmlns:xs="http://www.w3.org/2001/XMLSchema" xmlns:p="http://schemas.microsoft.com/office/2006/metadata/properties" xmlns:ns2="599eec1d-e27c-4128-92a4-19001b8afe14" xmlns:ns3="0408fcbc-2e10-4461-bee0-724c01b46ae9" targetNamespace="http://schemas.microsoft.com/office/2006/metadata/properties" ma:root="true" ma:fieldsID="eec9c4841a05a7d87cb8351f8265e8c6" ns2:_="" ns3:_="">
    <xsd:import namespace="599eec1d-e27c-4128-92a4-19001b8afe14"/>
    <xsd:import namespace="0408fcbc-2e10-4461-bee0-724c01b46ae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9eec1d-e27c-4128-92a4-19001b8afe1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a073764d-e844-48d8-8cbc-d63b9d952867"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08fcbc-2e10-4461-bee0-724c01b46ae9"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b81d858b-1feb-44a1-840f-9be35bf19069}" ma:internalName="TaxCatchAll" ma:showField="CatchAllData" ma:web="0408fcbc-2e10-4461-bee0-724c01b46ae9">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69483B2-BEB8-41F2-8FEC-E8F0D26003C6}">
  <ds:schemaRefs>
    <ds:schemaRef ds:uri="http://schemas.openxmlformats.org/package/2006/metadata/core-properties"/>
    <ds:schemaRef ds:uri="http://purl.org/dc/terms/"/>
    <ds:schemaRef ds:uri="http://purl.org/dc/dcmitype/"/>
    <ds:schemaRef ds:uri="599eec1d-e27c-4128-92a4-19001b8afe14"/>
    <ds:schemaRef ds:uri="http://schemas.microsoft.com/office/infopath/2007/PartnerControls"/>
    <ds:schemaRef ds:uri="http://schemas.microsoft.com/office/2006/metadata/properties"/>
    <ds:schemaRef ds:uri="http://schemas.microsoft.com/office/2006/documentManagement/types"/>
    <ds:schemaRef ds:uri="0408fcbc-2e10-4461-bee0-724c01b46ae9"/>
    <ds:schemaRef ds:uri="http://www.w3.org/XML/1998/namespace"/>
    <ds:schemaRef ds:uri="http://purl.org/dc/elements/1.1/"/>
  </ds:schemaRefs>
</ds:datastoreItem>
</file>

<file path=customXml/itemProps2.xml><?xml version="1.0" encoding="utf-8"?>
<ds:datastoreItem xmlns:ds="http://schemas.openxmlformats.org/officeDocument/2006/customXml" ds:itemID="{11998BD1-7B99-4C0F-A478-9BA7D4D9D8B0}">
  <ds:schemaRefs>
    <ds:schemaRef ds:uri="http://schemas.microsoft.com/sharepoint/v3/contenttype/forms"/>
  </ds:schemaRefs>
</ds:datastoreItem>
</file>

<file path=customXml/itemProps3.xml><?xml version="1.0" encoding="utf-8"?>
<ds:datastoreItem xmlns:ds="http://schemas.openxmlformats.org/officeDocument/2006/customXml" ds:itemID="{DCC40D3C-3522-44F1-94E4-A2470CCCC8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9eec1d-e27c-4128-92a4-19001b8afe14"/>
    <ds:schemaRef ds:uri="0408fcbc-2e10-4461-bee0-724c01b46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31217</TotalTime>
  <Words>230</Words>
  <Application>Microsoft Macintosh PowerPoint</Application>
  <PresentationFormat>Widescreen</PresentationFormat>
  <Paragraphs>27</Paragraphs>
  <Slides>1</Slides>
  <Notes>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vt:i4>
      </vt:variant>
    </vt:vector>
  </HeadingPairs>
  <TitlesOfParts>
    <vt:vector size="9" baseType="lpstr">
      <vt:lpstr>Arial</vt:lpstr>
      <vt:lpstr>Calibri</vt:lpstr>
      <vt:lpstr>Courier New</vt:lpstr>
      <vt:lpstr>Wellcome</vt:lpstr>
      <vt:lpstr>Wingdings</vt:lpstr>
      <vt:lpstr>RISE</vt:lpstr>
      <vt:lpstr>ESN-CA</vt:lpstr>
      <vt:lpstr>GCESC</vt:lpstr>
      <vt:lpstr>Conclusion</vt:lpstr>
    </vt:vector>
  </TitlesOfParts>
  <Company>Ariad Communications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Iwona Sowinski</dc:creator>
  <cp:lastModifiedBy>Lott, Steven</cp:lastModifiedBy>
  <cp:revision>278</cp:revision>
  <cp:lastPrinted>2023-05-24T15:22:34Z</cp:lastPrinted>
  <dcterms:created xsi:type="dcterms:W3CDTF">2017-04-21T15:41:45Z</dcterms:created>
  <dcterms:modified xsi:type="dcterms:W3CDTF">2025-01-31T17:45:20Z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0x0101006EB10FA45183884EB94F15345AAEEF19</vt:lpwstr>
  </property>
  <property fmtid="{D5CDD505-2E9C-101B-9397-08002B2CF9AE}" pid="3" name="Order">
    <vt:r8>340600</vt:r8>
  </property>
  <property fmtid="{D5CDD505-2E9C-101B-9397-08002B2CF9AE}" pid="4" name="MediaServiceImageTags">
    <vt:lpwstr/>
  </property>
</Properties>
</file>